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57" r:id="rId6"/>
    <p:sldId id="258" r:id="rId7"/>
    <p:sldId id="259" r:id="rId8"/>
    <p:sldId id="260" r:id="rId9"/>
    <p:sldId id="261" r:id="rId10"/>
    <p:sldId id="262" r:id="rId11"/>
    <p:sldId id="270" r:id="rId12"/>
    <p:sldId id="263" r:id="rId13"/>
    <p:sldId id="264" r:id="rId14"/>
    <p:sldId id="265" r:id="rId15"/>
    <p:sldId id="266" r:id="rId16"/>
    <p:sldId id="268" r:id="rId17"/>
    <p:sldId id="269"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818A04-8E60-4DA0-9171-0834EE01707E}" v="52" dt="2026-02-05T11:05:55.897"/>
    <p1510:client id="{E231D5FF-A803-41F5-A545-007B65507E87}" v="320" dt="2026-02-04T15:43:48.495"/>
    <p1510:client id="{F50C2BAD-0296-4B7E-AB95-BD0D432664A1}" v="54" dt="2026-02-05T12:17:55.3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4660"/>
  </p:normalViewPr>
  <p:slideViewPr>
    <p:cSldViewPr snapToGrid="0">
      <p:cViewPr varScale="1">
        <p:scale>
          <a:sx n="59" d="100"/>
          <a:sy n="59" d="100"/>
        </p:scale>
        <p:origin x="4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Rutherford" userId="eb6327ba-3c5f-4368-b78a-c2bcf3df72c5" providerId="ADAL" clId="{193BCB89-B8C6-4702-974E-1DA7FBBED5AB}"/>
    <pc:docChg chg="undo custSel addSld delSld modSld">
      <pc:chgData name="Jessica Rutherford" userId="eb6327ba-3c5f-4368-b78a-c2bcf3df72c5" providerId="ADAL" clId="{193BCB89-B8C6-4702-974E-1DA7FBBED5AB}" dt="2026-02-05T12:17:55.383" v="1078" actId="20577"/>
      <pc:docMkLst>
        <pc:docMk/>
      </pc:docMkLst>
      <pc:sldChg chg="addSp delSp modSp mod modNotesTx">
        <pc:chgData name="Jessica Rutherford" userId="eb6327ba-3c5f-4368-b78a-c2bcf3df72c5" providerId="ADAL" clId="{193BCB89-B8C6-4702-974E-1DA7FBBED5AB}" dt="2026-01-13T17:43:55.073" v="815" actId="14100"/>
        <pc:sldMkLst>
          <pc:docMk/>
          <pc:sldMk cId="1601110564" sldId="256"/>
        </pc:sldMkLst>
        <pc:spChg chg="mod ord">
          <ac:chgData name="Jessica Rutherford" userId="eb6327ba-3c5f-4368-b78a-c2bcf3df72c5" providerId="ADAL" clId="{193BCB89-B8C6-4702-974E-1DA7FBBED5AB}" dt="2026-01-13T17:43:55.073" v="815" actId="14100"/>
          <ac:spMkLst>
            <pc:docMk/>
            <pc:sldMk cId="1601110564" sldId="256"/>
            <ac:spMk id="8" creationId="{11D7068F-6123-EE2B-E88C-4B8A34540C33}"/>
          </ac:spMkLst>
        </pc:spChg>
        <pc:spChg chg="mod">
          <ac:chgData name="Jessica Rutherford" userId="eb6327ba-3c5f-4368-b78a-c2bcf3df72c5" providerId="ADAL" clId="{193BCB89-B8C6-4702-974E-1DA7FBBED5AB}" dt="2026-01-13T16:55:19.228" v="280" actId="1035"/>
          <ac:spMkLst>
            <pc:docMk/>
            <pc:sldMk cId="1601110564" sldId="256"/>
            <ac:spMk id="10" creationId="{52F34B62-BB4B-591B-F7F8-F3EB4DA6CC09}"/>
          </ac:spMkLst>
        </pc:spChg>
        <pc:spChg chg="mod">
          <ac:chgData name="Jessica Rutherford" userId="eb6327ba-3c5f-4368-b78a-c2bcf3df72c5" providerId="ADAL" clId="{193BCB89-B8C6-4702-974E-1DA7FBBED5AB}" dt="2026-01-13T16:55:19.228" v="280" actId="1035"/>
          <ac:spMkLst>
            <pc:docMk/>
            <pc:sldMk cId="1601110564" sldId="256"/>
            <ac:spMk id="11" creationId="{DC6F92F2-4D55-A657-A4FE-B8880DF51378}"/>
          </ac:spMkLst>
        </pc:spChg>
        <pc:spChg chg="mod">
          <ac:chgData name="Jessica Rutherford" userId="eb6327ba-3c5f-4368-b78a-c2bcf3df72c5" providerId="ADAL" clId="{193BCB89-B8C6-4702-974E-1DA7FBBED5AB}" dt="2026-01-13T16:55:19.228" v="280" actId="1035"/>
          <ac:spMkLst>
            <pc:docMk/>
            <pc:sldMk cId="1601110564" sldId="256"/>
            <ac:spMk id="12" creationId="{9AD36CE8-6E52-240B-B3FA-DC1B047A1B5D}"/>
          </ac:spMkLst>
        </pc:spChg>
        <pc:spChg chg="mod">
          <ac:chgData name="Jessica Rutherford" userId="eb6327ba-3c5f-4368-b78a-c2bcf3df72c5" providerId="ADAL" clId="{193BCB89-B8C6-4702-974E-1DA7FBBED5AB}" dt="2026-01-13T16:55:19.228" v="280" actId="1035"/>
          <ac:spMkLst>
            <pc:docMk/>
            <pc:sldMk cId="1601110564" sldId="256"/>
            <ac:spMk id="13" creationId="{CA803FC6-AA3C-7ECB-06C0-C59608EA8ADE}"/>
          </ac:spMkLst>
        </pc:spChg>
        <pc:spChg chg="mod">
          <ac:chgData name="Jessica Rutherford" userId="eb6327ba-3c5f-4368-b78a-c2bcf3df72c5" providerId="ADAL" clId="{193BCB89-B8C6-4702-974E-1DA7FBBED5AB}" dt="2026-01-13T16:56:01.320" v="327" actId="208"/>
          <ac:spMkLst>
            <pc:docMk/>
            <pc:sldMk cId="1601110564" sldId="256"/>
            <ac:spMk id="18" creationId="{8630425A-8FC8-E35A-0975-F7D751A904EA}"/>
          </ac:spMkLst>
        </pc:spChg>
        <pc:spChg chg="mod">
          <ac:chgData name="Jessica Rutherford" userId="eb6327ba-3c5f-4368-b78a-c2bcf3df72c5" providerId="ADAL" clId="{193BCB89-B8C6-4702-974E-1DA7FBBED5AB}" dt="2026-01-13T16:56:01.320" v="327" actId="208"/>
          <ac:spMkLst>
            <pc:docMk/>
            <pc:sldMk cId="1601110564" sldId="256"/>
            <ac:spMk id="21" creationId="{98695C66-F8C2-23A2-60CE-52C2B6C14874}"/>
          </ac:spMkLst>
        </pc:spChg>
        <pc:spChg chg="mod">
          <ac:chgData name="Jessica Rutherford" userId="eb6327ba-3c5f-4368-b78a-c2bcf3df72c5" providerId="ADAL" clId="{193BCB89-B8C6-4702-974E-1DA7FBBED5AB}" dt="2026-01-13T16:56:01.320" v="327" actId="208"/>
          <ac:spMkLst>
            <pc:docMk/>
            <pc:sldMk cId="1601110564" sldId="256"/>
            <ac:spMk id="24" creationId="{F69E5D93-70F3-0A1F-95C7-62BE4AF95B6F}"/>
          </ac:spMkLst>
        </pc:spChg>
        <pc:spChg chg="mod">
          <ac:chgData name="Jessica Rutherford" userId="eb6327ba-3c5f-4368-b78a-c2bcf3df72c5" providerId="ADAL" clId="{193BCB89-B8C6-4702-974E-1DA7FBBED5AB}" dt="2026-01-13T16:56:01.320" v="327" actId="208"/>
          <ac:spMkLst>
            <pc:docMk/>
            <pc:sldMk cId="1601110564" sldId="256"/>
            <ac:spMk id="25" creationId="{17567BAC-1964-E8A8-4D2A-4EB2C3E616D7}"/>
          </ac:spMkLst>
        </pc:spChg>
        <pc:picChg chg="mod">
          <ac:chgData name="Jessica Rutherford" userId="eb6327ba-3c5f-4368-b78a-c2bcf3df72c5" providerId="ADAL" clId="{193BCB89-B8C6-4702-974E-1DA7FBBED5AB}" dt="2026-01-13T16:55:06.582" v="236" actId="1038"/>
          <ac:picMkLst>
            <pc:docMk/>
            <pc:sldMk cId="1601110564" sldId="256"/>
            <ac:picMk id="9" creationId="{31855524-017F-DCED-A14E-CC2B239B219C}"/>
          </ac:picMkLst>
        </pc:picChg>
        <pc:picChg chg="mod">
          <ac:chgData name="Jessica Rutherford" userId="eb6327ba-3c5f-4368-b78a-c2bcf3df72c5" providerId="ADAL" clId="{193BCB89-B8C6-4702-974E-1DA7FBBED5AB}" dt="2026-01-13T16:55:27.701" v="301" actId="1036"/>
          <ac:picMkLst>
            <pc:docMk/>
            <pc:sldMk cId="1601110564" sldId="256"/>
            <ac:picMk id="14" creationId="{79118201-316D-F951-8CC5-21E2A8EEC342}"/>
          </ac:picMkLst>
        </pc:picChg>
        <pc:picChg chg="mod">
          <ac:chgData name="Jessica Rutherford" userId="eb6327ba-3c5f-4368-b78a-c2bcf3df72c5" providerId="ADAL" clId="{193BCB89-B8C6-4702-974E-1DA7FBBED5AB}" dt="2026-01-13T16:55:24.240" v="292" actId="1036"/>
          <ac:picMkLst>
            <pc:docMk/>
            <pc:sldMk cId="1601110564" sldId="256"/>
            <ac:picMk id="15" creationId="{C7A87043-11D2-772E-E177-C26699F7CC40}"/>
          </ac:picMkLst>
        </pc:picChg>
        <pc:picChg chg="mod">
          <ac:chgData name="Jessica Rutherford" userId="eb6327ba-3c5f-4368-b78a-c2bcf3df72c5" providerId="ADAL" clId="{193BCB89-B8C6-4702-974E-1DA7FBBED5AB}" dt="2026-01-13T16:55:06.582" v="236" actId="1038"/>
          <ac:picMkLst>
            <pc:docMk/>
            <pc:sldMk cId="1601110564" sldId="256"/>
            <ac:picMk id="16" creationId="{48B71C67-892A-56D6-F390-751CECA50252}"/>
          </ac:picMkLst>
        </pc:picChg>
        <pc:cxnChg chg="add mod">
          <ac:chgData name="Jessica Rutherford" userId="eb6327ba-3c5f-4368-b78a-c2bcf3df72c5" providerId="ADAL" clId="{193BCB89-B8C6-4702-974E-1DA7FBBED5AB}" dt="2026-01-13T16:56:17.389" v="330" actId="1582"/>
          <ac:cxnSpMkLst>
            <pc:docMk/>
            <pc:sldMk cId="1601110564" sldId="256"/>
            <ac:cxnSpMk id="28" creationId="{8E9573EC-336F-AFCB-4108-DF4FB575D8BE}"/>
          </ac:cxnSpMkLst>
        </pc:cxnChg>
        <pc:cxnChg chg="add mod">
          <ac:chgData name="Jessica Rutherford" userId="eb6327ba-3c5f-4368-b78a-c2bcf3df72c5" providerId="ADAL" clId="{193BCB89-B8C6-4702-974E-1DA7FBBED5AB}" dt="2026-01-13T16:56:31.465" v="333" actId="1076"/>
          <ac:cxnSpMkLst>
            <pc:docMk/>
            <pc:sldMk cId="1601110564" sldId="256"/>
            <ac:cxnSpMk id="29" creationId="{DB648394-35E1-8553-106E-13C4318D21EB}"/>
          </ac:cxnSpMkLst>
        </pc:cxnChg>
        <pc:cxnChg chg="add mod">
          <ac:chgData name="Jessica Rutherford" userId="eb6327ba-3c5f-4368-b78a-c2bcf3df72c5" providerId="ADAL" clId="{193BCB89-B8C6-4702-974E-1DA7FBBED5AB}" dt="2026-01-13T16:56:36.122" v="335" actId="1076"/>
          <ac:cxnSpMkLst>
            <pc:docMk/>
            <pc:sldMk cId="1601110564" sldId="256"/>
            <ac:cxnSpMk id="31" creationId="{164301A4-C59E-3B56-D1DB-C9B5C742E1B4}"/>
          </ac:cxnSpMkLst>
        </pc:cxnChg>
        <pc:cxnChg chg="add mod">
          <ac:chgData name="Jessica Rutherford" userId="eb6327ba-3c5f-4368-b78a-c2bcf3df72c5" providerId="ADAL" clId="{193BCB89-B8C6-4702-974E-1DA7FBBED5AB}" dt="2026-01-13T16:56:46.703" v="341" actId="1037"/>
          <ac:cxnSpMkLst>
            <pc:docMk/>
            <pc:sldMk cId="1601110564" sldId="256"/>
            <ac:cxnSpMk id="32" creationId="{56575EAA-E83E-CC3A-D279-668E94770701}"/>
          </ac:cxnSpMkLst>
        </pc:cxnChg>
      </pc:sldChg>
      <pc:sldChg chg="addSp delSp modSp add mod">
        <pc:chgData name="Jessica Rutherford" userId="eb6327ba-3c5f-4368-b78a-c2bcf3df72c5" providerId="ADAL" clId="{193BCB89-B8C6-4702-974E-1DA7FBBED5AB}" dt="2026-01-13T17:44:40.948" v="831" actId="14100"/>
        <pc:sldMkLst>
          <pc:docMk/>
          <pc:sldMk cId="1663349477" sldId="257"/>
        </pc:sldMkLst>
        <pc:spChg chg="mod">
          <ac:chgData name="Jessica Rutherford" userId="eb6327ba-3c5f-4368-b78a-c2bcf3df72c5" providerId="ADAL" clId="{193BCB89-B8C6-4702-974E-1DA7FBBED5AB}" dt="2026-01-13T17:44:40.948" v="831" actId="14100"/>
          <ac:spMkLst>
            <pc:docMk/>
            <pc:sldMk cId="1663349477" sldId="257"/>
            <ac:spMk id="8" creationId="{B4CA0D45-BF1C-6C5F-9B6E-459AED5A3FE5}"/>
          </ac:spMkLst>
        </pc:spChg>
        <pc:spChg chg="mod">
          <ac:chgData name="Jessica Rutherford" userId="eb6327ba-3c5f-4368-b78a-c2bcf3df72c5" providerId="ADAL" clId="{193BCB89-B8C6-4702-974E-1DA7FBBED5AB}" dt="2026-01-13T17:33:17.300" v="611"/>
          <ac:spMkLst>
            <pc:docMk/>
            <pc:sldMk cId="1663349477" sldId="257"/>
            <ac:spMk id="18" creationId="{4615AF78-EB32-32EC-4872-EDF3CA840E47}"/>
          </ac:spMkLst>
        </pc:spChg>
        <pc:spChg chg="mod">
          <ac:chgData name="Jessica Rutherford" userId="eb6327ba-3c5f-4368-b78a-c2bcf3df72c5" providerId="ADAL" clId="{193BCB89-B8C6-4702-974E-1DA7FBBED5AB}" dt="2026-01-13T17:36:18.793" v="653" actId="14100"/>
          <ac:spMkLst>
            <pc:docMk/>
            <pc:sldMk cId="1663349477" sldId="257"/>
            <ac:spMk id="21" creationId="{EBD7D772-D2E2-A5E1-EA72-5DC942C6ED06}"/>
          </ac:spMkLst>
        </pc:spChg>
        <pc:spChg chg="mod">
          <ac:chgData name="Jessica Rutherford" userId="eb6327ba-3c5f-4368-b78a-c2bcf3df72c5" providerId="ADAL" clId="{193BCB89-B8C6-4702-974E-1DA7FBBED5AB}" dt="2026-01-13T17:39:17.597" v="731" actId="14100"/>
          <ac:spMkLst>
            <pc:docMk/>
            <pc:sldMk cId="1663349477" sldId="257"/>
            <ac:spMk id="24" creationId="{0A21C315-6606-7B80-AA03-D40082846A8F}"/>
          </ac:spMkLst>
        </pc:spChg>
        <pc:spChg chg="mod">
          <ac:chgData name="Jessica Rutherford" userId="eb6327ba-3c5f-4368-b78a-c2bcf3df72c5" providerId="ADAL" clId="{193BCB89-B8C6-4702-974E-1DA7FBBED5AB}" dt="2026-01-13T17:38:01.946" v="686"/>
          <ac:spMkLst>
            <pc:docMk/>
            <pc:sldMk cId="1663349477" sldId="257"/>
            <ac:spMk id="25" creationId="{158D1D82-3122-4EE2-58A8-C333B6B8AC6B}"/>
          </ac:spMkLst>
        </pc:spChg>
        <pc:cxnChg chg="mod">
          <ac:chgData name="Jessica Rutherford" userId="eb6327ba-3c5f-4368-b78a-c2bcf3df72c5" providerId="ADAL" clId="{193BCB89-B8C6-4702-974E-1DA7FBBED5AB}" dt="2026-01-13T17:37:26.186" v="656" actId="1076"/>
          <ac:cxnSpMkLst>
            <pc:docMk/>
            <pc:sldMk cId="1663349477" sldId="257"/>
            <ac:cxnSpMk id="28" creationId="{872D779C-6A46-D951-C329-BA5FA2BCEC48}"/>
          </ac:cxnSpMkLst>
        </pc:cxnChg>
      </pc:sldChg>
      <pc:sldChg chg="addSp delSp modSp add mod">
        <pc:chgData name="Jessica Rutherford" userId="eb6327ba-3c5f-4368-b78a-c2bcf3df72c5" providerId="ADAL" clId="{193BCB89-B8C6-4702-974E-1DA7FBBED5AB}" dt="2026-01-13T19:34:41.428" v="1024"/>
        <pc:sldMkLst>
          <pc:docMk/>
          <pc:sldMk cId="1358187271" sldId="258"/>
        </pc:sldMkLst>
        <pc:spChg chg="add mod">
          <ac:chgData name="Jessica Rutherford" userId="eb6327ba-3c5f-4368-b78a-c2bcf3df72c5" providerId="ADAL" clId="{193BCB89-B8C6-4702-974E-1DA7FBBED5AB}" dt="2026-01-13T17:47:14.578" v="842" actId="20577"/>
          <ac:spMkLst>
            <pc:docMk/>
            <pc:sldMk cId="1358187271" sldId="258"/>
            <ac:spMk id="2" creationId="{4B4F1C38-0CE7-2F57-F37B-2B3F07FD54F5}"/>
          </ac:spMkLst>
        </pc:spChg>
        <pc:spChg chg="mod">
          <ac:chgData name="Jessica Rutherford" userId="eb6327ba-3c5f-4368-b78a-c2bcf3df72c5" providerId="ADAL" clId="{193BCB89-B8C6-4702-974E-1DA7FBBED5AB}" dt="2026-01-13T16:59:05.237" v="484" actId="20577"/>
          <ac:spMkLst>
            <pc:docMk/>
            <pc:sldMk cId="1358187271" sldId="258"/>
            <ac:spMk id="8" creationId="{1E3D42F4-2E16-9AEF-E9F0-E4C57AE99584}"/>
          </ac:spMkLst>
        </pc:spChg>
        <pc:spChg chg="mod">
          <ac:chgData name="Jessica Rutherford" userId="eb6327ba-3c5f-4368-b78a-c2bcf3df72c5" providerId="ADAL" clId="{193BCB89-B8C6-4702-974E-1DA7FBBED5AB}" dt="2026-01-13T17:48:54.055" v="895" actId="14100"/>
          <ac:spMkLst>
            <pc:docMk/>
            <pc:sldMk cId="1358187271" sldId="258"/>
            <ac:spMk id="18" creationId="{1804A8C1-1C37-612C-C0B3-5186BD37FBB1}"/>
          </ac:spMkLst>
        </pc:spChg>
        <pc:spChg chg="mod">
          <ac:chgData name="Jessica Rutherford" userId="eb6327ba-3c5f-4368-b78a-c2bcf3df72c5" providerId="ADAL" clId="{193BCB89-B8C6-4702-974E-1DA7FBBED5AB}" dt="2026-01-13T17:49:40.565" v="921"/>
          <ac:spMkLst>
            <pc:docMk/>
            <pc:sldMk cId="1358187271" sldId="258"/>
            <ac:spMk id="21" creationId="{FBD52EFA-EE18-D5C5-7FB6-AAEB130977EE}"/>
          </ac:spMkLst>
        </pc:spChg>
        <pc:spChg chg="mod">
          <ac:chgData name="Jessica Rutherford" userId="eb6327ba-3c5f-4368-b78a-c2bcf3df72c5" providerId="ADAL" clId="{193BCB89-B8C6-4702-974E-1DA7FBBED5AB}" dt="2026-01-13T17:50:44.007" v="1006"/>
          <ac:spMkLst>
            <pc:docMk/>
            <pc:sldMk cId="1358187271" sldId="258"/>
            <ac:spMk id="24" creationId="{C9F9AEDC-1C67-53A7-0E60-2FD3AFA68F48}"/>
          </ac:spMkLst>
        </pc:spChg>
        <pc:spChg chg="mod">
          <ac:chgData name="Jessica Rutherford" userId="eb6327ba-3c5f-4368-b78a-c2bcf3df72c5" providerId="ADAL" clId="{193BCB89-B8C6-4702-974E-1DA7FBBED5AB}" dt="2026-01-13T19:34:41.428" v="1024"/>
          <ac:spMkLst>
            <pc:docMk/>
            <pc:sldMk cId="1358187271" sldId="258"/>
            <ac:spMk id="25" creationId="{C814CCF7-ACF0-EE08-C711-8B580566F7FC}"/>
          </ac:spMkLst>
        </pc:spChg>
        <pc:cxnChg chg="mod">
          <ac:chgData name="Jessica Rutherford" userId="eb6327ba-3c5f-4368-b78a-c2bcf3df72c5" providerId="ADAL" clId="{193BCB89-B8C6-4702-974E-1DA7FBBED5AB}" dt="2026-01-13T17:48:56.038" v="900" actId="1038"/>
          <ac:cxnSpMkLst>
            <pc:docMk/>
            <pc:sldMk cId="1358187271" sldId="258"/>
            <ac:cxnSpMk id="29" creationId="{3774077B-1BFA-95FE-E213-EDE7B0979092}"/>
          </ac:cxnSpMkLst>
        </pc:cxnChg>
      </pc:sldChg>
      <pc:sldChg chg="modSp add mod">
        <pc:chgData name="Jessica Rutherford" userId="eb6327ba-3c5f-4368-b78a-c2bcf3df72c5" providerId="ADAL" clId="{193BCB89-B8C6-4702-974E-1DA7FBBED5AB}" dt="2026-02-05T12:17:55.383" v="1078" actId="20577"/>
        <pc:sldMkLst>
          <pc:docMk/>
          <pc:sldMk cId="1619530155" sldId="259"/>
        </pc:sldMkLst>
        <pc:spChg chg="mod">
          <ac:chgData name="Jessica Rutherford" userId="eb6327ba-3c5f-4368-b78a-c2bcf3df72c5" providerId="ADAL" clId="{193BCB89-B8C6-4702-974E-1DA7FBBED5AB}" dt="2026-02-05T12:17:55.383" v="1078" actId="20577"/>
          <ac:spMkLst>
            <pc:docMk/>
            <pc:sldMk cId="1619530155" sldId="259"/>
            <ac:spMk id="24" creationId="{68E11F90-8974-CD5C-163E-0280FCE15ABC}"/>
          </ac:spMkLst>
        </pc:spChg>
      </pc:sldChg>
      <pc:sldChg chg="modSp add mod">
        <pc:chgData name="Jessica Rutherford" userId="eb6327ba-3c5f-4368-b78a-c2bcf3df72c5" providerId="ADAL" clId="{193BCB89-B8C6-4702-974E-1DA7FBBED5AB}" dt="2026-01-13T16:59:16.263" v="501" actId="20577"/>
        <pc:sldMkLst>
          <pc:docMk/>
          <pc:sldMk cId="765679233" sldId="260"/>
        </pc:sldMkLst>
      </pc:sldChg>
      <pc:sldChg chg="modSp add mod">
        <pc:chgData name="Jessica Rutherford" userId="eb6327ba-3c5f-4368-b78a-c2bcf3df72c5" providerId="ADAL" clId="{193BCB89-B8C6-4702-974E-1DA7FBBED5AB}" dt="2026-01-13T16:59:22.868" v="509" actId="20577"/>
        <pc:sldMkLst>
          <pc:docMk/>
          <pc:sldMk cId="1567812066" sldId="261"/>
        </pc:sldMkLst>
      </pc:sldChg>
      <pc:sldChg chg="modSp add mod">
        <pc:chgData name="Jessica Rutherford" userId="eb6327ba-3c5f-4368-b78a-c2bcf3df72c5" providerId="ADAL" clId="{193BCB89-B8C6-4702-974E-1DA7FBBED5AB}" dt="2026-01-13T16:59:27.353" v="517" actId="20577"/>
        <pc:sldMkLst>
          <pc:docMk/>
          <pc:sldMk cId="628912175" sldId="262"/>
        </pc:sldMkLst>
      </pc:sldChg>
      <pc:sldChg chg="modSp add mod">
        <pc:chgData name="Jessica Rutherford" userId="eb6327ba-3c5f-4368-b78a-c2bcf3df72c5" providerId="ADAL" clId="{193BCB89-B8C6-4702-974E-1DA7FBBED5AB}" dt="2026-01-13T16:59:32.019" v="520" actId="20577"/>
        <pc:sldMkLst>
          <pc:docMk/>
          <pc:sldMk cId="3938347537" sldId="263"/>
        </pc:sldMkLst>
      </pc:sldChg>
      <pc:sldChg chg="modSp add mod">
        <pc:chgData name="Jessica Rutherford" userId="eb6327ba-3c5f-4368-b78a-c2bcf3df72c5" providerId="ADAL" clId="{193BCB89-B8C6-4702-974E-1DA7FBBED5AB}" dt="2026-01-13T16:59:38.118" v="530" actId="20577"/>
        <pc:sldMkLst>
          <pc:docMk/>
          <pc:sldMk cId="970378651" sldId="264"/>
        </pc:sldMkLst>
      </pc:sldChg>
      <pc:sldChg chg="modSp add mod">
        <pc:chgData name="Jessica Rutherford" userId="eb6327ba-3c5f-4368-b78a-c2bcf3df72c5" providerId="ADAL" clId="{193BCB89-B8C6-4702-974E-1DA7FBBED5AB}" dt="2026-01-13T17:01:51.409" v="538" actId="20577"/>
        <pc:sldMkLst>
          <pc:docMk/>
          <pc:sldMk cId="1559436440" sldId="265"/>
        </pc:sldMkLst>
      </pc:sldChg>
      <pc:sldChg chg="modSp add del mod">
        <pc:chgData name="Jessica Rutherford" userId="eb6327ba-3c5f-4368-b78a-c2bcf3df72c5" providerId="ADAL" clId="{193BCB89-B8C6-4702-974E-1DA7FBBED5AB}" dt="2026-01-13T17:03:20.142" v="561" actId="2696"/>
        <pc:sldMkLst>
          <pc:docMk/>
          <pc:sldMk cId="75170830" sldId="266"/>
        </pc:sldMkLst>
      </pc:sldChg>
      <pc:sldChg chg="modSp add mod">
        <pc:chgData name="Jessica Rutherford" userId="eb6327ba-3c5f-4368-b78a-c2bcf3df72c5" providerId="ADAL" clId="{193BCB89-B8C6-4702-974E-1DA7FBBED5AB}" dt="2026-01-13T17:02:14.181" v="559" actId="20577"/>
        <pc:sldMkLst>
          <pc:docMk/>
          <pc:sldMk cId="3101997746" sldId="267"/>
        </pc:sldMkLst>
      </pc:sldChg>
      <pc:sldChg chg="modSp add mod">
        <pc:chgData name="Jessica Rutherford" userId="eb6327ba-3c5f-4368-b78a-c2bcf3df72c5" providerId="ADAL" clId="{193BCB89-B8C6-4702-974E-1DA7FBBED5AB}" dt="2026-01-13T17:03:24.170" v="567" actId="20577"/>
        <pc:sldMkLst>
          <pc:docMk/>
          <pc:sldMk cId="617649278" sldId="268"/>
        </pc:sldMkLst>
      </pc:sldChg>
      <pc:sldChg chg="modSp add mod">
        <pc:chgData name="Jessica Rutherford" userId="eb6327ba-3c5f-4368-b78a-c2bcf3df72c5" providerId="ADAL" clId="{193BCB89-B8C6-4702-974E-1DA7FBBED5AB}" dt="2026-01-13T17:03:29.276" v="574" actId="20577"/>
        <pc:sldMkLst>
          <pc:docMk/>
          <pc:sldMk cId="2252204009" sldId="269"/>
        </pc:sldMkLst>
      </pc:sldChg>
      <pc:sldChg chg="delSp modSp mod">
        <pc:chgData name="Jessica Rutherford" userId="eb6327ba-3c5f-4368-b78a-c2bcf3df72c5" providerId="ADAL" clId="{193BCB89-B8C6-4702-974E-1DA7FBBED5AB}" dt="2026-02-05T11:08:31.016" v="1046"/>
        <pc:sldMkLst>
          <pc:docMk/>
          <pc:sldMk cId="3954820090" sldId="270"/>
        </pc:sldMkLst>
        <pc:spChg chg="mod">
          <ac:chgData name="Jessica Rutherford" userId="eb6327ba-3c5f-4368-b78a-c2bcf3df72c5" providerId="ADAL" clId="{193BCB89-B8C6-4702-974E-1DA7FBBED5AB}" dt="2026-02-05T11:02:55.929" v="1032" actId="14100"/>
          <ac:spMkLst>
            <pc:docMk/>
            <pc:sldMk cId="3954820090" sldId="270"/>
            <ac:spMk id="18" creationId="{AC7A643B-65E3-2835-D33E-E715F239ED92}"/>
          </ac:spMkLst>
        </pc:spChg>
        <pc:spChg chg="del">
          <ac:chgData name="Jessica Rutherford" userId="eb6327ba-3c5f-4368-b78a-c2bcf3df72c5" providerId="ADAL" clId="{193BCB89-B8C6-4702-974E-1DA7FBBED5AB}" dt="2026-02-05T11:02:32.936" v="1026" actId="478"/>
          <ac:spMkLst>
            <pc:docMk/>
            <pc:sldMk cId="3954820090" sldId="270"/>
            <ac:spMk id="21" creationId="{16BDBCEA-BAD8-2D9A-982D-7325E4F1E087}"/>
          </ac:spMkLst>
        </pc:spChg>
        <pc:graphicFrameChg chg="mod modGraphic">
          <ac:chgData name="Jessica Rutherford" userId="eb6327ba-3c5f-4368-b78a-c2bcf3df72c5" providerId="ADAL" clId="{193BCB89-B8C6-4702-974E-1DA7FBBED5AB}" dt="2026-02-05T11:03:09.489" v="1042"/>
          <ac:graphicFrameMkLst>
            <pc:docMk/>
            <pc:sldMk cId="3954820090" sldId="270"/>
            <ac:graphicFrameMk id="8" creationId="{D002DF4E-8967-2773-04C7-42CAC7D31BF0}"/>
          </ac:graphicFrameMkLst>
        </pc:graphicFrameChg>
        <pc:graphicFrameChg chg="mod">
          <ac:chgData name="Jessica Rutherford" userId="eb6327ba-3c5f-4368-b78a-c2bcf3df72c5" providerId="ADAL" clId="{193BCB89-B8C6-4702-974E-1DA7FBBED5AB}" dt="2026-02-05T11:08:31.016" v="1046"/>
          <ac:graphicFrameMkLst>
            <pc:docMk/>
            <pc:sldMk cId="3954820090" sldId="270"/>
            <ac:graphicFrameMk id="17" creationId="{4476447A-8A87-368F-0A22-3205E30091A4}"/>
          </ac:graphicFrameMkLst>
        </pc:graphicFrameChg>
        <pc:graphicFrameChg chg="mod">
          <ac:chgData name="Jessica Rutherford" userId="eb6327ba-3c5f-4368-b78a-c2bcf3df72c5" providerId="ADAL" clId="{193BCB89-B8C6-4702-974E-1DA7FBBED5AB}" dt="2026-02-05T11:08:27.249" v="1044"/>
          <ac:graphicFrameMkLst>
            <pc:docMk/>
            <pc:sldMk cId="3954820090" sldId="270"/>
            <ac:graphicFrameMk id="19" creationId="{65217B82-60B7-AB65-7F91-969277263DDF}"/>
          </ac:graphicFrameMkLst>
        </pc:graphicFrameChg>
        <pc:cxnChg chg="mod">
          <ac:chgData name="Jessica Rutherford" userId="eb6327ba-3c5f-4368-b78a-c2bcf3df72c5" providerId="ADAL" clId="{193BCB89-B8C6-4702-974E-1DA7FBBED5AB}" dt="2026-02-05T11:02:58.219" v="1039" actId="1037"/>
          <ac:cxnSpMkLst>
            <pc:docMk/>
            <pc:sldMk cId="3954820090" sldId="270"/>
            <ac:cxnSpMk id="29" creationId="{67D55581-82D3-2190-3004-32CCAE6D0DD6}"/>
          </ac:cxnSpMkLst>
        </pc:cxnChg>
      </pc:sldChg>
    </pc:docChg>
  </pc:docChgLst>
  <pc:docChgLst>
    <pc:chgData name="Alice Waite" userId="35c4c4ce-fc9f-48fd-914c-3357e274b439" providerId="ADAL" clId="{A26CBF0A-A997-441C-80C8-88F5942E5973}"/>
    <pc:docChg chg="undo custSel addSld modSld">
      <pc:chgData name="Alice Waite" userId="35c4c4ce-fc9f-48fd-914c-3357e274b439" providerId="ADAL" clId="{A26CBF0A-A997-441C-80C8-88F5942E5973}" dt="2026-02-05T11:05:55.897" v="828" actId="1076"/>
      <pc:docMkLst>
        <pc:docMk/>
      </pc:docMkLst>
      <pc:sldChg chg="modSp mod">
        <pc:chgData name="Alice Waite" userId="35c4c4ce-fc9f-48fd-914c-3357e274b439" providerId="ADAL" clId="{A26CBF0A-A997-441C-80C8-88F5942E5973}" dt="2026-02-05T10:52:29.887" v="0" actId="20577"/>
        <pc:sldMkLst>
          <pc:docMk/>
          <pc:sldMk cId="628912175" sldId="262"/>
        </pc:sldMkLst>
        <pc:spChg chg="mod">
          <ac:chgData name="Alice Waite" userId="35c4c4ce-fc9f-48fd-914c-3357e274b439" providerId="ADAL" clId="{A26CBF0A-A997-441C-80C8-88F5942E5973}" dt="2026-02-05T10:52:29.887" v="0" actId="20577"/>
          <ac:spMkLst>
            <pc:docMk/>
            <pc:sldMk cId="628912175" sldId="262"/>
            <ac:spMk id="18" creationId="{00553205-14F1-5874-1D97-7A6BAA8A2B9C}"/>
          </ac:spMkLst>
        </pc:spChg>
      </pc:sldChg>
      <pc:sldChg chg="modSp mod">
        <pc:chgData name="Alice Waite" userId="35c4c4ce-fc9f-48fd-914c-3357e274b439" providerId="ADAL" clId="{A26CBF0A-A997-441C-80C8-88F5942E5973}" dt="2026-02-05T10:57:57.763" v="248" actId="20577"/>
        <pc:sldMkLst>
          <pc:docMk/>
          <pc:sldMk cId="3938347537" sldId="263"/>
        </pc:sldMkLst>
        <pc:spChg chg="mod">
          <ac:chgData name="Alice Waite" userId="35c4c4ce-fc9f-48fd-914c-3357e274b439" providerId="ADAL" clId="{A26CBF0A-A997-441C-80C8-88F5942E5973}" dt="2026-02-05T10:57:57.763" v="248" actId="20577"/>
          <ac:spMkLst>
            <pc:docMk/>
            <pc:sldMk cId="3938347537" sldId="263"/>
            <ac:spMk id="21" creationId="{26CE2082-587F-CB5D-0EEE-065345AAF5C8}"/>
          </ac:spMkLst>
        </pc:spChg>
        <pc:spChg chg="mod">
          <ac:chgData name="Alice Waite" userId="35c4c4ce-fc9f-48fd-914c-3357e274b439" providerId="ADAL" clId="{A26CBF0A-A997-441C-80C8-88F5942E5973}" dt="2026-02-05T10:57:57.086" v="246" actId="20577"/>
          <ac:spMkLst>
            <pc:docMk/>
            <pc:sldMk cId="3938347537" sldId="263"/>
            <ac:spMk id="24" creationId="{15F0BAD3-91A4-261C-601B-6AD4C0AE58AB}"/>
          </ac:spMkLst>
        </pc:spChg>
        <pc:spChg chg="mod">
          <ac:chgData name="Alice Waite" userId="35c4c4ce-fc9f-48fd-914c-3357e274b439" providerId="ADAL" clId="{A26CBF0A-A997-441C-80C8-88F5942E5973}" dt="2026-02-05T10:57:56.735" v="245" actId="20577"/>
          <ac:spMkLst>
            <pc:docMk/>
            <pc:sldMk cId="3938347537" sldId="263"/>
            <ac:spMk id="25" creationId="{EE8CD84A-2DE9-EDA8-9346-E072E3A0BBBE}"/>
          </ac:spMkLst>
        </pc:spChg>
      </pc:sldChg>
      <pc:sldChg chg="addSp delSp modSp add mod">
        <pc:chgData name="Alice Waite" userId="35c4c4ce-fc9f-48fd-914c-3357e274b439" providerId="ADAL" clId="{A26CBF0A-A997-441C-80C8-88F5942E5973}" dt="2026-02-05T11:05:55.897" v="828" actId="1076"/>
        <pc:sldMkLst>
          <pc:docMk/>
          <pc:sldMk cId="3954820090" sldId="270"/>
        </pc:sldMkLst>
        <pc:spChg chg="mod">
          <ac:chgData name="Alice Waite" userId="35c4c4ce-fc9f-48fd-914c-3357e274b439" providerId="ADAL" clId="{A26CBF0A-A997-441C-80C8-88F5942E5973}" dt="2026-02-05T10:54:13.354" v="11" actId="20577"/>
          <ac:spMkLst>
            <pc:docMk/>
            <pc:sldMk cId="3954820090" sldId="270"/>
            <ac:spMk id="3" creationId="{A8604204-43C7-25DA-D6F2-A8823EE00CE1}"/>
          </ac:spMkLst>
        </pc:spChg>
        <pc:spChg chg="mod">
          <ac:chgData name="Alice Waite" userId="35c4c4ce-fc9f-48fd-914c-3357e274b439" providerId="ADAL" clId="{A26CBF0A-A997-441C-80C8-88F5942E5973}" dt="2026-02-05T10:54:51.876" v="13" actId="1076"/>
          <ac:spMkLst>
            <pc:docMk/>
            <pc:sldMk cId="3954820090" sldId="270"/>
            <ac:spMk id="4" creationId="{0D1C1950-FFFF-D346-699C-CCDD207DCC9D}"/>
          </ac:spMkLst>
        </pc:spChg>
        <pc:spChg chg="mod">
          <ac:chgData name="Alice Waite" userId="35c4c4ce-fc9f-48fd-914c-3357e274b439" providerId="ADAL" clId="{A26CBF0A-A997-441C-80C8-88F5942E5973}" dt="2026-02-05T11:00:47.052" v="765" actId="313"/>
          <ac:spMkLst>
            <pc:docMk/>
            <pc:sldMk cId="3954820090" sldId="270"/>
            <ac:spMk id="18" creationId="{AC7A643B-65E3-2835-D33E-E715F239ED92}"/>
          </ac:spMkLst>
        </pc:spChg>
        <pc:spChg chg="mod">
          <ac:chgData name="Alice Waite" userId="35c4c4ce-fc9f-48fd-914c-3357e274b439" providerId="ADAL" clId="{A26CBF0A-A997-441C-80C8-88F5942E5973}" dt="2026-02-05T11:01:26.627" v="770" actId="20577"/>
          <ac:spMkLst>
            <pc:docMk/>
            <pc:sldMk cId="3954820090" sldId="270"/>
            <ac:spMk id="21" creationId="{16BDBCEA-BAD8-2D9A-982D-7325E4F1E087}"/>
          </ac:spMkLst>
        </pc:spChg>
        <pc:spChg chg="mod">
          <ac:chgData name="Alice Waite" userId="35c4c4ce-fc9f-48fd-914c-3357e274b439" providerId="ADAL" clId="{A26CBF0A-A997-441C-80C8-88F5942E5973}" dt="2026-02-05T10:58:23.821" v="308" actId="20577"/>
          <ac:spMkLst>
            <pc:docMk/>
            <pc:sldMk cId="3954820090" sldId="270"/>
            <ac:spMk id="24" creationId="{CE847E90-0ADD-3681-109F-1FBCA2F1152B}"/>
          </ac:spMkLst>
        </pc:spChg>
        <pc:spChg chg="mod">
          <ac:chgData name="Alice Waite" userId="35c4c4ce-fc9f-48fd-914c-3357e274b439" providerId="ADAL" clId="{A26CBF0A-A997-441C-80C8-88F5942E5973}" dt="2026-02-05T11:03:15.326" v="806" actId="1076"/>
          <ac:spMkLst>
            <pc:docMk/>
            <pc:sldMk cId="3954820090" sldId="270"/>
            <ac:spMk id="25" creationId="{0C3F79A1-469C-7A80-66E1-2E08F52E7F54}"/>
          </ac:spMkLst>
        </pc:spChg>
        <pc:graphicFrameChg chg="add mod">
          <ac:chgData name="Alice Waite" userId="35c4c4ce-fc9f-48fd-914c-3357e274b439" providerId="ADAL" clId="{A26CBF0A-A997-441C-80C8-88F5942E5973}" dt="2026-02-05T10:56:08.942" v="14"/>
          <ac:graphicFrameMkLst>
            <pc:docMk/>
            <pc:sldMk cId="3954820090" sldId="270"/>
            <ac:graphicFrameMk id="2" creationId="{EE90D0B4-4C36-99AA-B408-6203CDC73501}"/>
          </ac:graphicFrameMkLst>
        </pc:graphicFrameChg>
        <pc:graphicFrameChg chg="add mod">
          <ac:chgData name="Alice Waite" userId="35c4c4ce-fc9f-48fd-914c-3357e274b439" providerId="ADAL" clId="{A26CBF0A-A997-441C-80C8-88F5942E5973}" dt="2026-02-05T10:56:20.148" v="69"/>
          <ac:graphicFrameMkLst>
            <pc:docMk/>
            <pc:sldMk cId="3954820090" sldId="270"/>
            <ac:graphicFrameMk id="5" creationId="{121364B5-E797-95E7-D115-E2CF2B6E6D16}"/>
          </ac:graphicFrameMkLst>
        </pc:graphicFrameChg>
        <pc:graphicFrameChg chg="add del mod">
          <ac:chgData name="Alice Waite" userId="35c4c4ce-fc9f-48fd-914c-3357e274b439" providerId="ADAL" clId="{A26CBF0A-A997-441C-80C8-88F5942E5973}" dt="2026-02-05T10:56:46.019" v="72" actId="478"/>
          <ac:graphicFrameMkLst>
            <pc:docMk/>
            <pc:sldMk cId="3954820090" sldId="270"/>
            <ac:graphicFrameMk id="7" creationId="{285D99AB-9A2F-61F1-76F4-F7A2CE22A717}"/>
          </ac:graphicFrameMkLst>
        </pc:graphicFrameChg>
        <pc:graphicFrameChg chg="add mod modGraphic">
          <ac:chgData name="Alice Waite" userId="35c4c4ce-fc9f-48fd-914c-3357e274b439" providerId="ADAL" clId="{A26CBF0A-A997-441C-80C8-88F5942E5973}" dt="2026-02-05T11:05:55.897" v="828" actId="1076"/>
          <ac:graphicFrameMkLst>
            <pc:docMk/>
            <pc:sldMk cId="3954820090" sldId="270"/>
            <ac:graphicFrameMk id="8" creationId="{D002DF4E-8967-2773-04C7-42CAC7D31BF0}"/>
          </ac:graphicFrameMkLst>
        </pc:graphicFrameChg>
        <pc:graphicFrameChg chg="add del mod modGraphic">
          <ac:chgData name="Alice Waite" userId="35c4c4ce-fc9f-48fd-914c-3357e274b439" providerId="ADAL" clId="{A26CBF0A-A997-441C-80C8-88F5942E5973}" dt="2026-02-05T11:04:32.341" v="818" actId="12"/>
          <ac:graphicFrameMkLst>
            <pc:docMk/>
            <pc:sldMk cId="3954820090" sldId="270"/>
            <ac:graphicFrameMk id="17" creationId="{4476447A-8A87-368F-0A22-3205E30091A4}"/>
          </ac:graphicFrameMkLst>
        </pc:graphicFrameChg>
        <pc:graphicFrameChg chg="add mod modGraphic">
          <ac:chgData name="Alice Waite" userId="35c4c4ce-fc9f-48fd-914c-3357e274b439" providerId="ADAL" clId="{A26CBF0A-A997-441C-80C8-88F5942E5973}" dt="2026-02-05T11:05:33.251" v="827" actId="2084"/>
          <ac:graphicFrameMkLst>
            <pc:docMk/>
            <pc:sldMk cId="3954820090" sldId="270"/>
            <ac:graphicFrameMk id="19" creationId="{65217B82-60B7-AB65-7F91-969277263DDF}"/>
          </ac:graphicFrameMkLst>
        </pc:graphicFrameChg>
        <pc:picChg chg="mod">
          <ac:chgData name="Alice Waite" userId="35c4c4ce-fc9f-48fd-914c-3357e274b439" providerId="ADAL" clId="{A26CBF0A-A997-441C-80C8-88F5942E5973}" dt="2026-02-05T10:54:48.544" v="12" actId="1076"/>
          <ac:picMkLst>
            <pc:docMk/>
            <pc:sldMk cId="3954820090" sldId="270"/>
            <ac:picMk id="6" creationId="{E6B5EB55-A626-769C-FEF8-543AA5FFD9BD}"/>
          </ac:picMkLst>
        </pc:picChg>
      </pc:sldChg>
    </pc:docChg>
  </pc:docChgLst>
  <pc:docChgLst>
    <pc:chgData name="Sarah Matthews" userId="a97bce92-85d9-4bfe-adc8-0e4268c17ce6" providerId="ADAL" clId="{D805E3E9-8F79-49F9-9D76-259F5626B3E9}"/>
    <pc:docChg chg="custSel modSld">
      <pc:chgData name="Sarah Matthews" userId="a97bce92-85d9-4bfe-adc8-0e4268c17ce6" providerId="ADAL" clId="{D805E3E9-8F79-49F9-9D76-259F5626B3E9}" dt="2026-02-04T15:43:48.495" v="412" actId="20577"/>
      <pc:docMkLst>
        <pc:docMk/>
      </pc:docMkLst>
      <pc:sldChg chg="modSp mod">
        <pc:chgData name="Sarah Matthews" userId="a97bce92-85d9-4bfe-adc8-0e4268c17ce6" providerId="ADAL" clId="{D805E3E9-8F79-49F9-9D76-259F5626B3E9}" dt="2026-02-04T15:43:48.495" v="412" actId="20577"/>
        <pc:sldMkLst>
          <pc:docMk/>
          <pc:sldMk cId="617649278" sldId="268"/>
        </pc:sldMkLst>
        <pc:spChg chg="mod">
          <ac:chgData name="Sarah Matthews" userId="a97bce92-85d9-4bfe-adc8-0e4268c17ce6" providerId="ADAL" clId="{D805E3E9-8F79-49F9-9D76-259F5626B3E9}" dt="2026-02-04T15:40:29.909" v="93" actId="20577"/>
          <ac:spMkLst>
            <pc:docMk/>
            <pc:sldMk cId="617649278" sldId="268"/>
            <ac:spMk id="18" creationId="{04A3500F-F5F1-A201-D716-CFC9CCBFCBE0}"/>
          </ac:spMkLst>
        </pc:spChg>
        <pc:spChg chg="mod">
          <ac:chgData name="Sarah Matthews" userId="a97bce92-85d9-4bfe-adc8-0e4268c17ce6" providerId="ADAL" clId="{D805E3E9-8F79-49F9-9D76-259F5626B3E9}" dt="2026-02-04T15:42:03.923" v="337" actId="12"/>
          <ac:spMkLst>
            <pc:docMk/>
            <pc:sldMk cId="617649278" sldId="268"/>
            <ac:spMk id="21" creationId="{0A58E964-DE5B-5104-B549-432EAB48D734}"/>
          </ac:spMkLst>
        </pc:spChg>
        <pc:spChg chg="mod">
          <ac:chgData name="Sarah Matthews" userId="a97bce92-85d9-4bfe-adc8-0e4268c17ce6" providerId="ADAL" clId="{D805E3E9-8F79-49F9-9D76-259F5626B3E9}" dt="2026-02-04T15:42:55.835" v="358" actId="1035"/>
          <ac:spMkLst>
            <pc:docMk/>
            <pc:sldMk cId="617649278" sldId="268"/>
            <ac:spMk id="24" creationId="{C31DE483-220F-90B8-05C8-DB68766F8826}"/>
          </ac:spMkLst>
        </pc:spChg>
        <pc:spChg chg="mod">
          <ac:chgData name="Sarah Matthews" userId="a97bce92-85d9-4bfe-adc8-0e4268c17ce6" providerId="ADAL" clId="{D805E3E9-8F79-49F9-9D76-259F5626B3E9}" dt="2026-02-04T15:43:48.495" v="412" actId="20577"/>
          <ac:spMkLst>
            <pc:docMk/>
            <pc:sldMk cId="617649278" sldId="268"/>
            <ac:spMk id="25" creationId="{63CE1041-AFED-849E-BAC4-CA3E3F0D763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445968-9AC8-4E9B-9A37-C68CEBA6C93C}" type="datetimeFigureOut">
              <a:rPr lang="en-GB" smtClean="0"/>
              <a:t>05/02/2026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41310A-51EE-45E3-A0EB-3B2F7C3A1507}" type="slidenum">
              <a:rPr lang="en-GB" smtClean="0"/>
              <a:t>‹#›</a:t>
            </a:fld>
            <a:endParaRPr lang="en-GB"/>
          </a:p>
        </p:txBody>
      </p:sp>
    </p:spTree>
    <p:extLst>
      <p:ext uri="{BB962C8B-B14F-4D97-AF65-F5344CB8AC3E}">
        <p14:creationId xmlns:p14="http://schemas.microsoft.com/office/powerpoint/2010/main" val="310629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941310A-51EE-45E3-A0EB-3B2F7C3A1507}" type="slidenum">
              <a:rPr lang="en-GB" smtClean="0"/>
              <a:t>1</a:t>
            </a:fld>
            <a:endParaRPr lang="en-GB"/>
          </a:p>
        </p:txBody>
      </p:sp>
    </p:spTree>
    <p:extLst>
      <p:ext uri="{BB962C8B-B14F-4D97-AF65-F5344CB8AC3E}">
        <p14:creationId xmlns:p14="http://schemas.microsoft.com/office/powerpoint/2010/main" val="1644279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023D7-39F0-5ED5-AA3B-6228690EAD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8AB18C-04CD-DEAF-3ABC-04DD9FDD41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95A7AD-9E43-849A-7E4F-1748C47653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189CE49-303C-3B4E-75B5-DC5A84ED61F4}"/>
              </a:ext>
            </a:extLst>
          </p:cNvPr>
          <p:cNvSpPr>
            <a:spLocks noGrp="1"/>
          </p:cNvSpPr>
          <p:nvPr>
            <p:ph type="sldNum" sz="quarter" idx="5"/>
          </p:nvPr>
        </p:nvSpPr>
        <p:spPr/>
        <p:txBody>
          <a:bodyPr/>
          <a:lstStyle/>
          <a:p>
            <a:fld id="{4941310A-51EE-45E3-A0EB-3B2F7C3A1507}" type="slidenum">
              <a:rPr lang="en-GB" smtClean="0"/>
              <a:t>10</a:t>
            </a:fld>
            <a:endParaRPr lang="en-GB"/>
          </a:p>
        </p:txBody>
      </p:sp>
    </p:spTree>
    <p:extLst>
      <p:ext uri="{BB962C8B-B14F-4D97-AF65-F5344CB8AC3E}">
        <p14:creationId xmlns:p14="http://schemas.microsoft.com/office/powerpoint/2010/main" val="3764780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51809-2B3A-FEFA-BC30-C24150E0A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6B9EB6-E823-5F52-723F-6857C6A63E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389D49-895D-29C3-E266-BF08EED85EE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556C02C-40EF-0138-E919-C353ECF2640D}"/>
              </a:ext>
            </a:extLst>
          </p:cNvPr>
          <p:cNvSpPr>
            <a:spLocks noGrp="1"/>
          </p:cNvSpPr>
          <p:nvPr>
            <p:ph type="sldNum" sz="quarter" idx="5"/>
          </p:nvPr>
        </p:nvSpPr>
        <p:spPr/>
        <p:txBody>
          <a:bodyPr/>
          <a:lstStyle/>
          <a:p>
            <a:fld id="{4941310A-51EE-45E3-A0EB-3B2F7C3A1507}" type="slidenum">
              <a:rPr lang="en-GB" smtClean="0"/>
              <a:t>11</a:t>
            </a:fld>
            <a:endParaRPr lang="en-GB"/>
          </a:p>
        </p:txBody>
      </p:sp>
    </p:spTree>
    <p:extLst>
      <p:ext uri="{BB962C8B-B14F-4D97-AF65-F5344CB8AC3E}">
        <p14:creationId xmlns:p14="http://schemas.microsoft.com/office/powerpoint/2010/main" val="1155315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10BE6-E37F-F07A-48EF-406999093A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0730F-C662-0A0A-8ED6-E0EB6CC74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EEC419-826A-4673-CFA9-3B7D1721D8B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087DA32-A5E9-5B47-9561-EAE363518E7B}"/>
              </a:ext>
            </a:extLst>
          </p:cNvPr>
          <p:cNvSpPr>
            <a:spLocks noGrp="1"/>
          </p:cNvSpPr>
          <p:nvPr>
            <p:ph type="sldNum" sz="quarter" idx="5"/>
          </p:nvPr>
        </p:nvSpPr>
        <p:spPr/>
        <p:txBody>
          <a:bodyPr/>
          <a:lstStyle/>
          <a:p>
            <a:fld id="{4941310A-51EE-45E3-A0EB-3B2F7C3A1507}" type="slidenum">
              <a:rPr lang="en-GB" smtClean="0"/>
              <a:t>12</a:t>
            </a:fld>
            <a:endParaRPr lang="en-GB"/>
          </a:p>
        </p:txBody>
      </p:sp>
    </p:spTree>
    <p:extLst>
      <p:ext uri="{BB962C8B-B14F-4D97-AF65-F5344CB8AC3E}">
        <p14:creationId xmlns:p14="http://schemas.microsoft.com/office/powerpoint/2010/main" val="3110512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78515-4F17-5826-74D8-D2470755A2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A0356-854F-63C0-C916-A558AC146F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C9A84-E708-5D28-6A4F-D53EEA66E2A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5CD5B31-1A1A-A633-14A0-E7BEC318C7F3}"/>
              </a:ext>
            </a:extLst>
          </p:cNvPr>
          <p:cNvSpPr>
            <a:spLocks noGrp="1"/>
          </p:cNvSpPr>
          <p:nvPr>
            <p:ph type="sldNum" sz="quarter" idx="5"/>
          </p:nvPr>
        </p:nvSpPr>
        <p:spPr/>
        <p:txBody>
          <a:bodyPr/>
          <a:lstStyle/>
          <a:p>
            <a:fld id="{4941310A-51EE-45E3-A0EB-3B2F7C3A1507}" type="slidenum">
              <a:rPr lang="en-GB" smtClean="0"/>
              <a:t>13</a:t>
            </a:fld>
            <a:endParaRPr lang="en-GB"/>
          </a:p>
        </p:txBody>
      </p:sp>
    </p:spTree>
    <p:extLst>
      <p:ext uri="{BB962C8B-B14F-4D97-AF65-F5344CB8AC3E}">
        <p14:creationId xmlns:p14="http://schemas.microsoft.com/office/powerpoint/2010/main" val="3261983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3DDAF-3E07-6F7A-345A-FA62D41339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1751A-68F0-B8A3-7D89-4CE38C8BE8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A4C059-BB2C-1439-D037-DC955440560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A5DCFE3-FFB4-8BD7-2A7A-1D309BCD580E}"/>
              </a:ext>
            </a:extLst>
          </p:cNvPr>
          <p:cNvSpPr>
            <a:spLocks noGrp="1"/>
          </p:cNvSpPr>
          <p:nvPr>
            <p:ph type="sldNum" sz="quarter" idx="5"/>
          </p:nvPr>
        </p:nvSpPr>
        <p:spPr/>
        <p:txBody>
          <a:bodyPr/>
          <a:lstStyle/>
          <a:p>
            <a:fld id="{4941310A-51EE-45E3-A0EB-3B2F7C3A1507}" type="slidenum">
              <a:rPr lang="en-GB" smtClean="0"/>
              <a:t>14</a:t>
            </a:fld>
            <a:endParaRPr lang="en-GB"/>
          </a:p>
        </p:txBody>
      </p:sp>
    </p:spTree>
    <p:extLst>
      <p:ext uri="{BB962C8B-B14F-4D97-AF65-F5344CB8AC3E}">
        <p14:creationId xmlns:p14="http://schemas.microsoft.com/office/powerpoint/2010/main" val="20613220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D6400-0438-DBBC-D165-D7EF6B257A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597547-D3B0-0513-1955-1790089605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AE4424-031C-B683-86BA-638307B8235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B8CDC85-83A2-1820-849B-1C62A125C80A}"/>
              </a:ext>
            </a:extLst>
          </p:cNvPr>
          <p:cNvSpPr>
            <a:spLocks noGrp="1"/>
          </p:cNvSpPr>
          <p:nvPr>
            <p:ph type="sldNum" sz="quarter" idx="5"/>
          </p:nvPr>
        </p:nvSpPr>
        <p:spPr/>
        <p:txBody>
          <a:bodyPr/>
          <a:lstStyle/>
          <a:p>
            <a:fld id="{4941310A-51EE-45E3-A0EB-3B2F7C3A1507}" type="slidenum">
              <a:rPr lang="en-GB" smtClean="0"/>
              <a:t>15</a:t>
            </a:fld>
            <a:endParaRPr lang="en-GB"/>
          </a:p>
        </p:txBody>
      </p:sp>
    </p:spTree>
    <p:extLst>
      <p:ext uri="{BB962C8B-B14F-4D97-AF65-F5344CB8AC3E}">
        <p14:creationId xmlns:p14="http://schemas.microsoft.com/office/powerpoint/2010/main" val="852191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1513D-640C-1512-84B7-4C67BC3432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60535C-DC0C-F15B-4DF5-8E94E7A9C3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EEBCDF-FAF9-0CF4-13E6-EFA3FDB9853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C5BD6FE-F63B-3C74-41A6-CC1059E2DA15}"/>
              </a:ext>
            </a:extLst>
          </p:cNvPr>
          <p:cNvSpPr>
            <a:spLocks noGrp="1"/>
          </p:cNvSpPr>
          <p:nvPr>
            <p:ph type="sldNum" sz="quarter" idx="5"/>
          </p:nvPr>
        </p:nvSpPr>
        <p:spPr/>
        <p:txBody>
          <a:bodyPr/>
          <a:lstStyle/>
          <a:p>
            <a:fld id="{4941310A-51EE-45E3-A0EB-3B2F7C3A1507}" type="slidenum">
              <a:rPr lang="en-GB" smtClean="0"/>
              <a:t>2</a:t>
            </a:fld>
            <a:endParaRPr lang="en-GB"/>
          </a:p>
        </p:txBody>
      </p:sp>
    </p:spTree>
    <p:extLst>
      <p:ext uri="{BB962C8B-B14F-4D97-AF65-F5344CB8AC3E}">
        <p14:creationId xmlns:p14="http://schemas.microsoft.com/office/powerpoint/2010/main" val="397769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67AB2-9B8A-215B-F9F6-7F78DCE671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13706B-754D-5337-CB3F-8C5A62D380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3C83D8-815F-ECFB-06C5-579B44F508C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BA55015-0762-61E9-7C98-FEA439D65572}"/>
              </a:ext>
            </a:extLst>
          </p:cNvPr>
          <p:cNvSpPr>
            <a:spLocks noGrp="1"/>
          </p:cNvSpPr>
          <p:nvPr>
            <p:ph type="sldNum" sz="quarter" idx="5"/>
          </p:nvPr>
        </p:nvSpPr>
        <p:spPr/>
        <p:txBody>
          <a:bodyPr/>
          <a:lstStyle/>
          <a:p>
            <a:fld id="{4941310A-51EE-45E3-A0EB-3B2F7C3A1507}" type="slidenum">
              <a:rPr lang="en-GB" smtClean="0"/>
              <a:t>3</a:t>
            </a:fld>
            <a:endParaRPr lang="en-GB"/>
          </a:p>
        </p:txBody>
      </p:sp>
    </p:spTree>
    <p:extLst>
      <p:ext uri="{BB962C8B-B14F-4D97-AF65-F5344CB8AC3E}">
        <p14:creationId xmlns:p14="http://schemas.microsoft.com/office/powerpoint/2010/main" val="217227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4F07A-3130-0B76-619B-5BF196434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20891A-6653-BAA0-12E3-756ACC4CC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829690-9B9A-CAF0-31A2-C8106633D50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32F3F0B-E3FF-0786-B705-1B677ADEFDE6}"/>
              </a:ext>
            </a:extLst>
          </p:cNvPr>
          <p:cNvSpPr>
            <a:spLocks noGrp="1"/>
          </p:cNvSpPr>
          <p:nvPr>
            <p:ph type="sldNum" sz="quarter" idx="5"/>
          </p:nvPr>
        </p:nvSpPr>
        <p:spPr/>
        <p:txBody>
          <a:bodyPr/>
          <a:lstStyle/>
          <a:p>
            <a:fld id="{4941310A-51EE-45E3-A0EB-3B2F7C3A1507}" type="slidenum">
              <a:rPr lang="en-GB" smtClean="0"/>
              <a:t>4</a:t>
            </a:fld>
            <a:endParaRPr lang="en-GB"/>
          </a:p>
        </p:txBody>
      </p:sp>
    </p:spTree>
    <p:extLst>
      <p:ext uri="{BB962C8B-B14F-4D97-AF65-F5344CB8AC3E}">
        <p14:creationId xmlns:p14="http://schemas.microsoft.com/office/powerpoint/2010/main" val="100511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A55D0-5AA0-FA7E-5982-8DC8B5A80F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40DDD4-2EF2-C934-0D26-4D82A49174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979E9D-D8B4-3E66-E867-0B332CC5368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9A20B0A-47D1-53A4-DEEA-268BF2F82624}"/>
              </a:ext>
            </a:extLst>
          </p:cNvPr>
          <p:cNvSpPr>
            <a:spLocks noGrp="1"/>
          </p:cNvSpPr>
          <p:nvPr>
            <p:ph type="sldNum" sz="quarter" idx="5"/>
          </p:nvPr>
        </p:nvSpPr>
        <p:spPr/>
        <p:txBody>
          <a:bodyPr/>
          <a:lstStyle/>
          <a:p>
            <a:fld id="{4941310A-51EE-45E3-A0EB-3B2F7C3A1507}" type="slidenum">
              <a:rPr lang="en-GB" smtClean="0"/>
              <a:t>5</a:t>
            </a:fld>
            <a:endParaRPr lang="en-GB"/>
          </a:p>
        </p:txBody>
      </p:sp>
    </p:spTree>
    <p:extLst>
      <p:ext uri="{BB962C8B-B14F-4D97-AF65-F5344CB8AC3E}">
        <p14:creationId xmlns:p14="http://schemas.microsoft.com/office/powerpoint/2010/main" val="2046675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39ADE-94CB-2726-C66C-9299594AA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EDF267-387D-D283-8F6F-6FF7446794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C31AA2-416D-542B-6025-2A51AF0A231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CFD707D-B84B-D80A-3874-97066A41ECD3}"/>
              </a:ext>
            </a:extLst>
          </p:cNvPr>
          <p:cNvSpPr>
            <a:spLocks noGrp="1"/>
          </p:cNvSpPr>
          <p:nvPr>
            <p:ph type="sldNum" sz="quarter" idx="5"/>
          </p:nvPr>
        </p:nvSpPr>
        <p:spPr/>
        <p:txBody>
          <a:bodyPr/>
          <a:lstStyle/>
          <a:p>
            <a:fld id="{4941310A-51EE-45E3-A0EB-3B2F7C3A1507}" type="slidenum">
              <a:rPr lang="en-GB" smtClean="0"/>
              <a:t>6</a:t>
            </a:fld>
            <a:endParaRPr lang="en-GB"/>
          </a:p>
        </p:txBody>
      </p:sp>
    </p:spTree>
    <p:extLst>
      <p:ext uri="{BB962C8B-B14F-4D97-AF65-F5344CB8AC3E}">
        <p14:creationId xmlns:p14="http://schemas.microsoft.com/office/powerpoint/2010/main" val="2007598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802D4-21D7-6AF2-D3B9-0883E1A131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7F545-D5CB-E757-7D52-92D029792F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8F10E4-5562-EF3E-75DB-846B746C1DE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CFA2994-A719-1F98-1297-32D981F51974}"/>
              </a:ext>
            </a:extLst>
          </p:cNvPr>
          <p:cNvSpPr>
            <a:spLocks noGrp="1"/>
          </p:cNvSpPr>
          <p:nvPr>
            <p:ph type="sldNum" sz="quarter" idx="5"/>
          </p:nvPr>
        </p:nvSpPr>
        <p:spPr/>
        <p:txBody>
          <a:bodyPr/>
          <a:lstStyle/>
          <a:p>
            <a:fld id="{4941310A-51EE-45E3-A0EB-3B2F7C3A1507}" type="slidenum">
              <a:rPr lang="en-GB" smtClean="0"/>
              <a:t>7</a:t>
            </a:fld>
            <a:endParaRPr lang="en-GB"/>
          </a:p>
        </p:txBody>
      </p:sp>
    </p:spTree>
    <p:extLst>
      <p:ext uri="{BB962C8B-B14F-4D97-AF65-F5344CB8AC3E}">
        <p14:creationId xmlns:p14="http://schemas.microsoft.com/office/powerpoint/2010/main" val="769645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9A1A5-A37B-A23D-B2F3-D708320F17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47BBA6-D89C-39C8-3F7D-2EE8D739FF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904DA5-CB3B-5E85-7EA6-9D450D87277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DC85C00-D414-6E93-A030-92B487F099DB}"/>
              </a:ext>
            </a:extLst>
          </p:cNvPr>
          <p:cNvSpPr>
            <a:spLocks noGrp="1"/>
          </p:cNvSpPr>
          <p:nvPr>
            <p:ph type="sldNum" sz="quarter" idx="5"/>
          </p:nvPr>
        </p:nvSpPr>
        <p:spPr/>
        <p:txBody>
          <a:bodyPr/>
          <a:lstStyle/>
          <a:p>
            <a:fld id="{4941310A-51EE-45E3-A0EB-3B2F7C3A1507}" type="slidenum">
              <a:rPr lang="en-GB" smtClean="0"/>
              <a:t>8</a:t>
            </a:fld>
            <a:endParaRPr lang="en-GB"/>
          </a:p>
        </p:txBody>
      </p:sp>
    </p:spTree>
    <p:extLst>
      <p:ext uri="{BB962C8B-B14F-4D97-AF65-F5344CB8AC3E}">
        <p14:creationId xmlns:p14="http://schemas.microsoft.com/office/powerpoint/2010/main" val="3390982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8D26A-D7E0-17DA-26E1-F5039F482B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6CBF17-62AF-25D8-EFAF-1B304A339C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886F2D-BC4C-ABB0-3CBC-CAECA5C8D18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10372EE-735B-AF5B-53DD-E211413ED82C}"/>
              </a:ext>
            </a:extLst>
          </p:cNvPr>
          <p:cNvSpPr>
            <a:spLocks noGrp="1"/>
          </p:cNvSpPr>
          <p:nvPr>
            <p:ph type="sldNum" sz="quarter" idx="5"/>
          </p:nvPr>
        </p:nvSpPr>
        <p:spPr/>
        <p:txBody>
          <a:bodyPr/>
          <a:lstStyle/>
          <a:p>
            <a:fld id="{4941310A-51EE-45E3-A0EB-3B2F7C3A1507}" type="slidenum">
              <a:rPr lang="en-GB" smtClean="0"/>
              <a:t>9</a:t>
            </a:fld>
            <a:endParaRPr lang="en-GB"/>
          </a:p>
        </p:txBody>
      </p:sp>
    </p:spTree>
    <p:extLst>
      <p:ext uri="{BB962C8B-B14F-4D97-AF65-F5344CB8AC3E}">
        <p14:creationId xmlns:p14="http://schemas.microsoft.com/office/powerpoint/2010/main" val="3073494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8471-D307-724B-6D69-118D962345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3AE684-3E2B-8697-E461-97F918C980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D60C7BE-714D-0086-2903-C5BD6D3E1E76}"/>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5" name="Footer Placeholder 4">
            <a:extLst>
              <a:ext uri="{FF2B5EF4-FFF2-40B4-BE49-F238E27FC236}">
                <a16:creationId xmlns:a16="http://schemas.microsoft.com/office/drawing/2014/main" id="{D393233B-F98E-1B16-A2CA-9879270075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58EBBD-D908-C3C8-7AB9-A6213582260D}"/>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172110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F4961-7334-C044-11EF-35573BE79D6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F0798C-5D6F-05FE-E0CB-EFA96E7F4C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26465E-B791-C0F3-ED88-C5BEEC877C20}"/>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5" name="Footer Placeholder 4">
            <a:extLst>
              <a:ext uri="{FF2B5EF4-FFF2-40B4-BE49-F238E27FC236}">
                <a16:creationId xmlns:a16="http://schemas.microsoft.com/office/drawing/2014/main" id="{4F9078D9-0D93-5F5F-16C3-15FEABED13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0BEC98-298D-AAA3-D803-0707E7862169}"/>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2238560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6092F6-5FF2-69A4-FC0C-08C95C0780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AE753C-C70E-9C93-7075-D741C968FD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C79208-4452-7CCC-A16E-47893783AFEA}"/>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5" name="Footer Placeholder 4">
            <a:extLst>
              <a:ext uri="{FF2B5EF4-FFF2-40B4-BE49-F238E27FC236}">
                <a16:creationId xmlns:a16="http://schemas.microsoft.com/office/drawing/2014/main" id="{DF15C5C8-265D-F352-25BE-58D802688F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E24B18-4A40-2FA1-99F5-36ABAFF92511}"/>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587400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2919D-07A6-7C31-7584-2B1DA95B79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2546CC-BA88-318A-2C03-05C4B8714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A26929-7132-98D4-4318-5BAA8B7BC7A4}"/>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5" name="Footer Placeholder 4">
            <a:extLst>
              <a:ext uri="{FF2B5EF4-FFF2-40B4-BE49-F238E27FC236}">
                <a16:creationId xmlns:a16="http://schemas.microsoft.com/office/drawing/2014/main" id="{4DC6C96C-3066-9157-E0A0-4019C192C4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8A1CAB-853F-E562-D291-CE8B2887149C}"/>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351775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85B46-F4F6-A22E-E893-13BD070384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CEC82B-1320-88D9-BEE8-14CFB9E63D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4FC28B-61A5-3BD9-F73C-6A10B82E4419}"/>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5" name="Footer Placeholder 4">
            <a:extLst>
              <a:ext uri="{FF2B5EF4-FFF2-40B4-BE49-F238E27FC236}">
                <a16:creationId xmlns:a16="http://schemas.microsoft.com/office/drawing/2014/main" id="{7F9820A8-A420-ED88-8A3C-3B88E257FC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EAB46B-2E2B-28B9-DA1F-CDCC4046A842}"/>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764183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DDD0D-AF30-5432-6130-132DE27F89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3EBDA2-2005-9E13-6246-00B58C602C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43FFFF0-D42C-D0D9-3B22-362EA709A2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CB2D8F1-732B-7015-607C-D5012AD9382E}"/>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6" name="Footer Placeholder 5">
            <a:extLst>
              <a:ext uri="{FF2B5EF4-FFF2-40B4-BE49-F238E27FC236}">
                <a16:creationId xmlns:a16="http://schemas.microsoft.com/office/drawing/2014/main" id="{680BBB2C-B5F8-C94A-CAE3-DD070A2151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B6A1993-963E-0BFA-151A-5ED5F0C5D6D7}"/>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1810827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29001-886B-7F5F-00AF-917B6485B2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D2A00E-0557-E0C7-2BAF-6E1AC5FE5E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A22A40-5BE9-6650-21F5-BA98F29864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C33BCD8-0811-C72A-D5ED-C04E4059C0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DB4466-8765-4CE7-BABE-BDDF982B0B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CCC3EE2-193F-7418-E2F7-09E87B81984A}"/>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8" name="Footer Placeholder 7">
            <a:extLst>
              <a:ext uri="{FF2B5EF4-FFF2-40B4-BE49-F238E27FC236}">
                <a16:creationId xmlns:a16="http://schemas.microsoft.com/office/drawing/2014/main" id="{D117669D-B0EF-D08B-A0C9-90E040D1C29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16C756F-4910-14D8-9F30-C9B6CDBBA008}"/>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3493603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260A0-281B-D276-50F1-D1C9746D888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E9495A3-33AD-0524-5F9B-4974654CB47F}"/>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4" name="Footer Placeholder 3">
            <a:extLst>
              <a:ext uri="{FF2B5EF4-FFF2-40B4-BE49-F238E27FC236}">
                <a16:creationId xmlns:a16="http://schemas.microsoft.com/office/drawing/2014/main" id="{DC275FAC-C686-47FB-5803-9F4188E04C4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273F877-6ECB-5922-C040-AF975812E962}"/>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294565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E6EDD7-2226-10B3-2D7E-C304A405D53F}"/>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3" name="Footer Placeholder 2">
            <a:extLst>
              <a:ext uri="{FF2B5EF4-FFF2-40B4-BE49-F238E27FC236}">
                <a16:creationId xmlns:a16="http://schemas.microsoft.com/office/drawing/2014/main" id="{6216A5E4-B853-EE1E-B5A7-53BA66E69FE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0960885-BB4A-C38B-AFE8-D589C271FC82}"/>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3872944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5A306-E50F-0DDD-4024-FBA1721F26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1D0BB8-C15B-FD2D-4CBB-80D609AE8A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2E60565-B312-FCC3-C6AB-6F17BB435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0DA03C-6A33-A3A6-AF03-4234DC90165A}"/>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6" name="Footer Placeholder 5">
            <a:extLst>
              <a:ext uri="{FF2B5EF4-FFF2-40B4-BE49-F238E27FC236}">
                <a16:creationId xmlns:a16="http://schemas.microsoft.com/office/drawing/2014/main" id="{F2605F7E-D55F-DC08-1C39-36C87BF6C8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FA1493-F05D-B681-599F-876EB19F2348}"/>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359446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BEDA9-839F-0B37-C9BB-4B03F9339D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9CCF8CE-6C57-4DF3-B831-46E7673DD3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5C285E-94CC-F3D8-DDF8-F53F427EF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5F1341-D9CA-F5DE-5E94-9908DD8E663C}"/>
              </a:ext>
            </a:extLst>
          </p:cNvPr>
          <p:cNvSpPr>
            <a:spLocks noGrp="1"/>
          </p:cNvSpPr>
          <p:nvPr>
            <p:ph type="dt" sz="half" idx="10"/>
          </p:nvPr>
        </p:nvSpPr>
        <p:spPr/>
        <p:txBody>
          <a:bodyPr/>
          <a:lstStyle/>
          <a:p>
            <a:fld id="{4902A193-0C5F-417B-97BE-3C20795BD6BA}" type="datetimeFigureOut">
              <a:rPr lang="en-GB" smtClean="0"/>
              <a:t>05/02/2026</a:t>
            </a:fld>
            <a:endParaRPr lang="en-GB"/>
          </a:p>
        </p:txBody>
      </p:sp>
      <p:sp>
        <p:nvSpPr>
          <p:cNvPr id="6" name="Footer Placeholder 5">
            <a:extLst>
              <a:ext uri="{FF2B5EF4-FFF2-40B4-BE49-F238E27FC236}">
                <a16:creationId xmlns:a16="http://schemas.microsoft.com/office/drawing/2014/main" id="{4DB3F6CB-F727-74FD-1CD1-E0247A332E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F60931-1582-AF7B-EB0A-11A5E931E43A}"/>
              </a:ext>
            </a:extLst>
          </p:cNvPr>
          <p:cNvSpPr>
            <a:spLocks noGrp="1"/>
          </p:cNvSpPr>
          <p:nvPr>
            <p:ph type="sldNum" sz="quarter" idx="12"/>
          </p:nvPr>
        </p:nvSpPr>
        <p:spPr/>
        <p:txBody>
          <a:bodyPr/>
          <a:lstStyle/>
          <a:p>
            <a:fld id="{584E1C61-96E2-4E82-AEBB-9451367B6D82}" type="slidenum">
              <a:rPr lang="en-GB" smtClean="0"/>
              <a:t>‹#›</a:t>
            </a:fld>
            <a:endParaRPr lang="en-GB"/>
          </a:p>
        </p:txBody>
      </p:sp>
    </p:spTree>
    <p:extLst>
      <p:ext uri="{BB962C8B-B14F-4D97-AF65-F5344CB8AC3E}">
        <p14:creationId xmlns:p14="http://schemas.microsoft.com/office/powerpoint/2010/main" val="1035903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72483E-707A-0C70-35C0-840B2228C8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8F25CB-54A2-DD92-C49E-BBF1B02327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C119C2-80E3-44D2-15DB-B21C3B1B5C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02A193-0C5F-417B-97BE-3C20795BD6BA}" type="datetimeFigureOut">
              <a:rPr lang="en-GB" smtClean="0"/>
              <a:t>05/02/2026</a:t>
            </a:fld>
            <a:endParaRPr lang="en-GB"/>
          </a:p>
        </p:txBody>
      </p:sp>
      <p:sp>
        <p:nvSpPr>
          <p:cNvPr id="5" name="Footer Placeholder 4">
            <a:extLst>
              <a:ext uri="{FF2B5EF4-FFF2-40B4-BE49-F238E27FC236}">
                <a16:creationId xmlns:a16="http://schemas.microsoft.com/office/drawing/2014/main" id="{ACA477C5-1C19-E9C5-0EE9-FEF3C35F1E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6FADA41-82D4-E934-98DB-E5E616EDDC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4E1C61-96E2-4E82-AEBB-9451367B6D82}" type="slidenum">
              <a:rPr lang="en-GB" smtClean="0"/>
              <a:t>‹#›</a:t>
            </a:fld>
            <a:endParaRPr lang="en-GB"/>
          </a:p>
        </p:txBody>
      </p:sp>
    </p:spTree>
    <p:extLst>
      <p:ext uri="{BB962C8B-B14F-4D97-AF65-F5344CB8AC3E}">
        <p14:creationId xmlns:p14="http://schemas.microsoft.com/office/powerpoint/2010/main" val="3413821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1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CB93060-F781-5BA1-961D-B8CA81746B30}"/>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D5C3AE0D-2E96-31E0-1B53-14C37A5B68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11D7068F-6123-EE2B-E88C-4B8A34540C33}"/>
              </a:ext>
            </a:extLst>
          </p:cNvPr>
          <p:cNvSpPr txBox="1">
            <a:spLocks/>
          </p:cNvSpPr>
          <p:nvPr/>
        </p:nvSpPr>
        <p:spPr>
          <a:xfrm>
            <a:off x="6361567" y="1560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dirty="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dirty="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Art &amp; Design</a:t>
            </a:r>
          </a:p>
          <a:p>
            <a:pPr>
              <a:lnSpc>
                <a:spcPct val="107000"/>
              </a:lnSpc>
              <a:spcBef>
                <a:spcPts val="0"/>
              </a:spcBef>
              <a:spcAft>
                <a:spcPts val="800"/>
              </a:spcAft>
              <a:defRPr/>
            </a:pPr>
            <a:r>
              <a:rPr lang="en-GB" sz="4000" dirty="0">
                <a:latin typeface="Red Hat Display" panose="02010303040201060303" pitchFamily="2" charset="0"/>
                <a:ea typeface="Red Hat Display" panose="02010303040201060303" pitchFamily="2" charset="0"/>
                <a:cs typeface="Red Hat Display" panose="02010303040201060303" pitchFamily="2" charset="0"/>
              </a:rPr>
              <a:t>In every Art &amp; Design block, teachers plan adaptations across the four areas of need—Cognition &amp; Learning, Communication &amp; Interaction, Physical &amp; Sensory, and Social, Emotional &amp; Mental Health—so all pupils can access materials, participate fully, and succeed. This is in addition to our nine universal adaptations, which form part of Coleshill’s whole-school inclusive offer, ensuring equity and belonging for every learner.</a:t>
            </a:r>
            <a:endParaRPr lang="en-GB" sz="4800" dirty="0">
              <a:latin typeface="Rastanty Cortez" panose="02000506000000020003" pitchFamily="2" charset="0"/>
              <a:ea typeface="Red Hat Display" panose="02010303040201060303" pitchFamily="2" charset="0"/>
              <a:cs typeface="Red Hat Display" panose="02010303040201060303" pitchFamily="2" charset="0"/>
            </a:endParaRPr>
          </a:p>
        </p:txBody>
      </p:sp>
      <p:pic>
        <p:nvPicPr>
          <p:cNvPr id="9" name="Graphic 8">
            <a:extLst>
              <a:ext uri="{FF2B5EF4-FFF2-40B4-BE49-F238E27FC236}">
                <a16:creationId xmlns:a16="http://schemas.microsoft.com/office/drawing/2014/main" id="{31855524-017F-DCED-A14E-CC2B239B219C}"/>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52F34B62-BB4B-591B-F7F8-F3EB4DA6CC09}"/>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DC6F92F2-4D55-A657-A4FE-B8880DF51378}"/>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9AD36CE8-6E52-240B-B3FA-DC1B047A1B5D}"/>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CA803FC6-AA3C-7ECB-06C0-C59608EA8ADE}"/>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79118201-316D-F951-8CC5-21E2A8EEC342}"/>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C7A87043-11D2-772E-E177-C26699F7CC40}"/>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48B71C67-892A-56D6-F390-751CECA50252}"/>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8630425A-8FC8-E35A-0975-F7D751A904EA}"/>
              </a:ext>
            </a:extLst>
          </p:cNvPr>
          <p:cNvSpPr txBox="1"/>
          <p:nvPr/>
        </p:nvSpPr>
        <p:spPr>
          <a:xfrm>
            <a:off x="160000" y="3048352"/>
            <a:ext cx="2848113" cy="369331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Encourage pupils to explain tasks to check understanding.</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Make clear links to prior learning.</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Model steps to learning and expectations.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Break tasks into small, manageable steps.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Ensure resources are easily accessible during lessons.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Allow additional time for completing artwork when needed. Retrieval practice: Quick recap of previous techniques before introducing new ones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rPr>
              <a:t>Multi-sensory approaches: Use tactile materials (clay, textured paper) and colour coding for steps or tools.</a:t>
            </a:r>
          </a:p>
        </p:txBody>
      </p:sp>
      <p:sp>
        <p:nvSpPr>
          <p:cNvPr id="21" name="TextBox 20">
            <a:extLst>
              <a:ext uri="{FF2B5EF4-FFF2-40B4-BE49-F238E27FC236}">
                <a16:creationId xmlns:a16="http://schemas.microsoft.com/office/drawing/2014/main" id="{98695C66-F8C2-23A2-60CE-52C2B6C14874}"/>
              </a:ext>
            </a:extLst>
          </p:cNvPr>
          <p:cNvSpPr txBox="1"/>
          <p:nvPr/>
        </p:nvSpPr>
        <p:spPr>
          <a:xfrm>
            <a:off x="3140856" y="3057978"/>
            <a:ext cx="2955143" cy="329320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teach, and reinforce good listening expectations.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Slow delivery and allow processing time.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learning into small, manageable steps.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vocabulary and concepts.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Encourage pupils to seek clarification.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adult support effectively for explanation and guidance.  Sentence starters scaffolds for critique or explanation </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Structured peer interaction during collaborative art projects</a:t>
            </a:r>
          </a:p>
        </p:txBody>
      </p:sp>
      <p:sp>
        <p:nvSpPr>
          <p:cNvPr id="24" name="TextBox 23">
            <a:extLst>
              <a:ext uri="{FF2B5EF4-FFF2-40B4-BE49-F238E27FC236}">
                <a16:creationId xmlns:a16="http://schemas.microsoft.com/office/drawing/2014/main" id="{F69E5D93-70F3-0A1F-95C7-62BE4AF95B6F}"/>
              </a:ext>
            </a:extLst>
          </p:cNvPr>
          <p:cNvSpPr txBox="1"/>
          <p:nvPr/>
        </p:nvSpPr>
        <p:spPr>
          <a:xfrm>
            <a:off x="6228741" y="3077228"/>
            <a:ext cx="2779142" cy="349326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sufficient space for pupils to complete artwork.</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specific resources on tables for easy access.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specific  adapted tools.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correct use of resources.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extra time for creating artwork.</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Teach and model careful listening, using clear signals when required. </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Lighting/noise adjustments: Softer lighting or quiet zones for pupils with sensory sensitivities.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Access planning: Ensure wheelchair-friendly layout and safe movement around resources.</a:t>
            </a:r>
          </a:p>
          <a:p>
            <a:pPr marL="285750" indent="-285750">
              <a:buFont typeface="Wingdings" panose="05000000000000000000" pitchFamily="2" charset="2"/>
              <a:buChar char="s"/>
            </a:pPr>
            <a:endPar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endParaRPr>
          </a:p>
        </p:txBody>
      </p:sp>
      <p:sp>
        <p:nvSpPr>
          <p:cNvPr id="25" name="TextBox 24">
            <a:extLst>
              <a:ext uri="{FF2B5EF4-FFF2-40B4-BE49-F238E27FC236}">
                <a16:creationId xmlns:a16="http://schemas.microsoft.com/office/drawing/2014/main" id="{17567BAC-1964-E8A8-4D2A-4EB2C3E616D7}"/>
              </a:ext>
            </a:extLst>
          </p:cNvPr>
          <p:cNvSpPr txBox="1"/>
          <p:nvPr/>
        </p:nvSpPr>
        <p:spPr>
          <a:xfrm>
            <a:off x="9140625" y="3077228"/>
            <a:ext cx="2955143" cy="369331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Praise pupils’ strengths and give frequent positive feedback.</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constructive feedback with clear models for improvement.</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opportunities for pupils to showcase skills and build confidence.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plenty of hands-on opportunities to create artwork. Predictable routines: Same structure for starting and finishing art lessons to reduce anxiety. </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Visual emotion scales: Pupils can indicate how they feel before starting a creative task—helps manage frustration or perfectionism.</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Include breaks between tasks and allow use of calm spaces (inside or outside) for completing work.</a:t>
            </a:r>
          </a:p>
        </p:txBody>
      </p:sp>
      <p:sp>
        <p:nvSpPr>
          <p:cNvPr id="26" name="TextBox 18">
            <a:extLst>
              <a:ext uri="{FF2B5EF4-FFF2-40B4-BE49-F238E27FC236}">
                <a16:creationId xmlns:a16="http://schemas.microsoft.com/office/drawing/2014/main" id="{BF76B3D4-E943-F904-8AAF-198BAC319868}"/>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8E9573EC-336F-AFCB-4108-DF4FB575D8BE}"/>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DB648394-35E1-8553-106E-13C4318D21EB}"/>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164301A4-C59E-3B56-D1DB-C9B5C742E1B4}"/>
              </a:ext>
            </a:extLst>
          </p:cNvPr>
          <p:cNvCxnSpPr>
            <a:cxnSpLocks/>
          </p:cNvCxnSpPr>
          <p:nvPr/>
        </p:nvCxnSpPr>
        <p:spPr>
          <a:xfrm>
            <a:off x="60580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56575EAA-E83E-CC3A-D279-668E94770701}"/>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01110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DA686-DDFC-F120-F5C1-7F72A5354DC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03B62B7-7EAA-9B74-BFCB-3570957433D0}"/>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2ECDEEAA-724B-554A-0E18-52E556FAF7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1F25419C-1613-EBF9-AD9C-21B3F74B9906}"/>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7BDEF746-5227-3F24-C7C3-EBD16607A1C5}"/>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CEA9694C-3434-9F23-1208-5DEE5A4314A2}"/>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C785A6D7-EA2C-980C-CC68-4BDDE0766CBE}"/>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7E800C54-B7DE-8E65-DE20-7F53AB3D35D1}"/>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4821CCFE-0AEF-A026-03AB-E0F373EECF48}"/>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6D13B2CF-862A-6C5A-2767-BCB79F1C39D8}"/>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32B9755C-3779-01AD-44C8-3F83FAD854B5}"/>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1268AB62-BF07-5F45-C46E-560D1894124D}"/>
              </a:ext>
            </a:extLst>
          </p:cNvPr>
          <p:cNvSpPr txBox="1"/>
          <p:nvPr/>
        </p:nvSpPr>
        <p:spPr>
          <a:xfrm>
            <a:off x="160000" y="3048352"/>
            <a:ext cx="2848113" cy="249299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Encourage pupils to explain tasks to check understanding.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Make explicit links to prior learning.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each step of the learning process to show expectations.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tasks into manageable small steps.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resources are accessible and available throughout the lesson.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additional time for pupils to access and become confident with technology.</a:t>
            </a:r>
            <a:endParaRPr lang="en-GB" sz="13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8489698C-B2E1-D658-D193-8944C1434338}"/>
              </a:ext>
            </a:extLst>
          </p:cNvPr>
          <p:cNvSpPr txBox="1"/>
          <p:nvPr/>
        </p:nvSpPr>
        <p:spPr>
          <a:xfrm>
            <a:off x="3140856" y="3057978"/>
            <a:ext cx="2955143" cy="329320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Teach, model and consistently reinforce shared expectations for good listening.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agreed cues (symbols, gestures, actions) to prompt active listening.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Slow delivery of information and allow processing time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Encourage and model how to seek clarification.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adult support to help pupils ask and answer questions.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Ask questions that allow yes/no or short responses where appropriate.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mixed‑ability peer and small‑group opportunities to support interaction.</a:t>
            </a:r>
          </a:p>
        </p:txBody>
      </p:sp>
      <p:sp>
        <p:nvSpPr>
          <p:cNvPr id="24" name="TextBox 23">
            <a:extLst>
              <a:ext uri="{FF2B5EF4-FFF2-40B4-BE49-F238E27FC236}">
                <a16:creationId xmlns:a16="http://schemas.microsoft.com/office/drawing/2014/main" id="{4FA15395-029F-6F89-5EFE-804FC2BBD1E6}"/>
              </a:ext>
            </a:extLst>
          </p:cNvPr>
          <p:cNvSpPr txBox="1"/>
          <p:nvPr/>
        </p:nvSpPr>
        <p:spPr>
          <a:xfrm>
            <a:off x="6108810" y="3077228"/>
            <a:ext cx="2899073" cy="349326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Audit classroom layout to maximise space and minimise congestion.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 key person or buddy for calm, non‑physical engagement.</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ear defenders or access to a quieter area.</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Prioritise front‑of‑class seating for pupils with hearing or visual impairments.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Pair verbal explanations with visual demonstrations.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Consider classroom lighting, favouring natural light where possible.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Adjust lighting and technology volume to suit individual sensory needs.</a:t>
            </a:r>
          </a:p>
        </p:txBody>
      </p:sp>
      <p:sp>
        <p:nvSpPr>
          <p:cNvPr id="25" name="TextBox 24">
            <a:extLst>
              <a:ext uri="{FF2B5EF4-FFF2-40B4-BE49-F238E27FC236}">
                <a16:creationId xmlns:a16="http://schemas.microsoft.com/office/drawing/2014/main" id="{C0AC2C6D-22F1-654B-964F-CEF8B9808CED}"/>
              </a:ext>
            </a:extLst>
          </p:cNvPr>
          <p:cNvSpPr txBox="1"/>
          <p:nvPr/>
        </p:nvSpPr>
        <p:spPr>
          <a:xfrm>
            <a:off x="9140625" y="3077228"/>
            <a:ext cx="2955143" cy="289310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Identify and praise pupils’ strengths, providing chances to showcase their skills.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plenty of kinaesthetic, practical and multisensory learning opportunities.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Build in breaks and purposeful movement activities between tasks.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simple, enjoyable calming activities pupils can use when needed</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access to a calm space to complete work elsewhere if required.</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Stay alert to safeguarding concerns and report promptly.</a:t>
            </a:r>
          </a:p>
        </p:txBody>
      </p:sp>
      <p:sp>
        <p:nvSpPr>
          <p:cNvPr id="26" name="TextBox 18">
            <a:extLst>
              <a:ext uri="{FF2B5EF4-FFF2-40B4-BE49-F238E27FC236}">
                <a16:creationId xmlns:a16="http://schemas.microsoft.com/office/drawing/2014/main" id="{C2452BF3-E3B7-882B-7DCA-5D594DD9602C}"/>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95E0E0A9-AA98-230A-4C09-CA031BC657BC}"/>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427B7251-9A89-F801-F93B-8BC89A82C794}"/>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2E02734B-2BA4-8991-D947-6F7ED8C2DADB}"/>
              </a:ext>
            </a:extLst>
          </p:cNvPr>
          <p:cNvCxnSpPr>
            <a:cxnSpLocks/>
          </p:cNvCxnSpPr>
          <p:nvPr/>
        </p:nvCxnSpPr>
        <p:spPr>
          <a:xfrm>
            <a:off x="60580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290BCB54-20CB-FE69-6FDE-13C9A8E5F03E}"/>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DDE799D0-E5FD-6EE3-8DAD-5B33F55A9AB5}"/>
              </a:ext>
            </a:extLst>
          </p:cNvPr>
          <p:cNvSpPr txBox="1">
            <a:spLocks/>
          </p:cNvSpPr>
          <p:nvPr/>
        </p:nvSpPr>
        <p:spPr>
          <a:xfrm>
            <a:off x="6399667" y="798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Computing</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Computing block, teachers plan adaptations across the four areas of need—Cognition &amp; Learning, Communication &amp; Interaction, Physical &amp; Sensory, and Social, Emotional &amp; Mental Health—so all pupils can access digital concepts, engage safely and confidently with technology, and succeed.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970378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AF6F7-D86D-B729-55D8-CB260387CC5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1E9B56B-2EF1-2B0E-2BEC-C681B2D29D3D}"/>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31F7D5B7-A230-7E93-CC7E-1F6096AEC3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34235056-4439-B5C9-F5ED-51157663BB61}"/>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330136"/>
            <a:ext cx="960730" cy="1047838"/>
          </a:xfrm>
          <a:prstGeom prst="rect">
            <a:avLst/>
          </a:prstGeom>
        </p:spPr>
      </p:pic>
      <p:sp>
        <p:nvSpPr>
          <p:cNvPr id="10" name="TextBox 9">
            <a:extLst>
              <a:ext uri="{FF2B5EF4-FFF2-40B4-BE49-F238E27FC236}">
                <a16:creationId xmlns:a16="http://schemas.microsoft.com/office/drawing/2014/main" id="{40A1F60E-4E07-0909-F8CE-9C650F91820D}"/>
              </a:ext>
            </a:extLst>
          </p:cNvPr>
          <p:cNvSpPr txBox="1"/>
          <p:nvPr/>
        </p:nvSpPr>
        <p:spPr>
          <a:xfrm>
            <a:off x="626814" y="2359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BA0C0709-DFC3-21F8-9A96-5AF0C7114CD6}"/>
              </a:ext>
            </a:extLst>
          </p:cNvPr>
          <p:cNvSpPr txBox="1"/>
          <p:nvPr/>
        </p:nvSpPr>
        <p:spPr>
          <a:xfrm>
            <a:off x="3431409" y="2359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B9EA92A5-36C5-972B-7DBF-B3B3AB6C8BFC}"/>
              </a:ext>
            </a:extLst>
          </p:cNvPr>
          <p:cNvSpPr txBox="1"/>
          <p:nvPr/>
        </p:nvSpPr>
        <p:spPr>
          <a:xfrm>
            <a:off x="6715882" y="2359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386FEE49-BA2A-F9F1-4391-5143FAF71081}"/>
              </a:ext>
            </a:extLst>
          </p:cNvPr>
          <p:cNvSpPr txBox="1"/>
          <p:nvPr/>
        </p:nvSpPr>
        <p:spPr>
          <a:xfrm>
            <a:off x="9655343" y="2359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BD93E5B8-9662-1C52-8D4E-87F252454089}"/>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391315"/>
            <a:ext cx="960730" cy="891565"/>
          </a:xfrm>
          <a:prstGeom prst="rect">
            <a:avLst/>
          </a:prstGeom>
        </p:spPr>
      </p:pic>
      <p:pic>
        <p:nvPicPr>
          <p:cNvPr id="15" name="Graphic 14">
            <a:extLst>
              <a:ext uri="{FF2B5EF4-FFF2-40B4-BE49-F238E27FC236}">
                <a16:creationId xmlns:a16="http://schemas.microsoft.com/office/drawing/2014/main" id="{1F490648-FE95-FAF1-EA59-C573646AA5A3}"/>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393635"/>
            <a:ext cx="737499" cy="891565"/>
          </a:xfrm>
          <a:prstGeom prst="rect">
            <a:avLst/>
          </a:prstGeom>
        </p:spPr>
      </p:pic>
      <p:pic>
        <p:nvPicPr>
          <p:cNvPr id="16" name="Graphic 15">
            <a:extLst>
              <a:ext uri="{FF2B5EF4-FFF2-40B4-BE49-F238E27FC236}">
                <a16:creationId xmlns:a16="http://schemas.microsoft.com/office/drawing/2014/main" id="{67C33DB4-34A5-9D67-A3F4-B81C023B81CC}"/>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330135"/>
            <a:ext cx="890895" cy="891565"/>
          </a:xfrm>
          <a:prstGeom prst="rect">
            <a:avLst/>
          </a:prstGeom>
        </p:spPr>
      </p:pic>
      <p:sp>
        <p:nvSpPr>
          <p:cNvPr id="18" name="TextBox 17">
            <a:extLst>
              <a:ext uri="{FF2B5EF4-FFF2-40B4-BE49-F238E27FC236}">
                <a16:creationId xmlns:a16="http://schemas.microsoft.com/office/drawing/2014/main" id="{551B6009-6B79-29A4-D2CF-5C955E19A5EC}"/>
              </a:ext>
            </a:extLst>
          </p:cNvPr>
          <p:cNvSpPr txBox="1"/>
          <p:nvPr/>
        </p:nvSpPr>
        <p:spPr>
          <a:xfrm>
            <a:off x="13364" y="2971352"/>
            <a:ext cx="3089504"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vocabulary and knowledge;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working walls/whiteboard to show lesson focus, sequence and links to prior learning.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Support understanding with symbols, images, objects and simplified/adapted texts with visuals.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writing frames, scaffolded templates, word banks and clear modelling/practical demonstrations.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extra thinking time; use paired work, cold call/closed questioning and learner names to refocus attention.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Build in frequent check‑ins, mini‑plenaries and positive feedback; use AFL to plan next steps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clear one‑ or two‑step instructions and use “repeat back” to confirm understanding.</a:t>
            </a:r>
            <a:endParaRPr lang="en-GB" sz="12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27C163B0-8465-933F-69BA-7E9641DB05B6}"/>
              </a:ext>
            </a:extLst>
          </p:cNvPr>
          <p:cNvSpPr txBox="1"/>
          <p:nvPr/>
        </p:nvSpPr>
        <p:spPr>
          <a:xfrm>
            <a:off x="3057289" y="3057978"/>
            <a:ext cx="2942865" cy="360098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Recognise that scientific language can be challenging.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vocabulary and revisit it regularly using word banks, visuals and classroom displays.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dual coding by labelling equipment with symbols and words.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Explicitly teach scientific terms and check understanding by asking pupils to explain ideas in their own words or through diagrams, writing or talk.</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real objects and practical experiences to build vocabulary and conceptual understanding.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processing time for pupils to think before responding.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Scaffold tasks to support comprehension and accurate use of scientific vocabulary.</a:t>
            </a:r>
          </a:p>
        </p:txBody>
      </p:sp>
      <p:sp>
        <p:nvSpPr>
          <p:cNvPr id="24" name="TextBox 23">
            <a:extLst>
              <a:ext uri="{FF2B5EF4-FFF2-40B4-BE49-F238E27FC236}">
                <a16:creationId xmlns:a16="http://schemas.microsoft.com/office/drawing/2014/main" id="{92F9EACC-9886-D92D-5281-9D561AFFA60B}"/>
              </a:ext>
            </a:extLst>
          </p:cNvPr>
          <p:cNvSpPr txBox="1"/>
          <p:nvPr/>
        </p:nvSpPr>
        <p:spPr>
          <a:xfrm>
            <a:off x="6132464" y="3077228"/>
            <a:ext cx="2875419" cy="34163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all safety procedures are clearly understood.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Label equipment and processes with large print and symbols (dual coding)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sensory access (e.g., colour water, adjust ventilation, manage odours, use sensory aids).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any sensory elements of practical work (e.g., materials handling)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Adjust teaching for pupils with hearing /visual  needs (e.g., positioning, size, tactile, sound‑specific guidance).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flexible physical supports—standing desks, wobble boards, writing slopes, Thera‑bands.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clear verbal descriptions when modelling for visually impaired pupils.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care plans are followed. </a:t>
            </a:r>
          </a:p>
        </p:txBody>
      </p:sp>
      <p:sp>
        <p:nvSpPr>
          <p:cNvPr id="25" name="TextBox 24">
            <a:extLst>
              <a:ext uri="{FF2B5EF4-FFF2-40B4-BE49-F238E27FC236}">
                <a16:creationId xmlns:a16="http://schemas.microsoft.com/office/drawing/2014/main" id="{A1B1F4D4-E09E-19E6-CE04-565CECEDF1AA}"/>
              </a:ext>
            </a:extLst>
          </p:cNvPr>
          <p:cNvSpPr txBox="1"/>
          <p:nvPr/>
        </p:nvSpPr>
        <p:spPr>
          <a:xfrm>
            <a:off x="9044373" y="3077228"/>
            <a:ext cx="3141210" cy="360098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Maintain consistent routines so pupils can predict and feel secure.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an overview of the lesson so pupils know what to expect; pre‑teach key elements where needed.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Carefully plan groupings and prepare pupils by explaining who they’ll work with and their assigned roles.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Explicitly teach cooperation and interaction skills for practical work.</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Plan practical sessions with clear routines, appropriate supervision, well‑organised resources and step‑by‑step instructions (diagrams, checklists, etc.).</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opportunities to develop social skills through structured group work.</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PSHE to explore wellbeing, healthy relationships and managing emotions during collaborative tasks.</a:t>
            </a:r>
          </a:p>
        </p:txBody>
      </p:sp>
      <p:sp>
        <p:nvSpPr>
          <p:cNvPr id="26" name="TextBox 18">
            <a:extLst>
              <a:ext uri="{FF2B5EF4-FFF2-40B4-BE49-F238E27FC236}">
                <a16:creationId xmlns:a16="http://schemas.microsoft.com/office/drawing/2014/main" id="{D60BF703-03CB-05BC-D684-3AE1CAFDC51B}"/>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D72F6F6A-FD4D-29D8-57E1-4EFE955F0EB3}"/>
              </a:ext>
            </a:extLst>
          </p:cNvPr>
          <p:cNvCxnSpPr/>
          <p:nvPr/>
        </p:nvCxnSpPr>
        <p:spPr>
          <a:xfrm>
            <a:off x="160000" y="2971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93D8BBA2-BB81-8D0F-DAEB-7300650BF0FB}"/>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CE916B5A-6DC3-31DA-EC23-4C894251A88A}"/>
              </a:ext>
            </a:extLst>
          </p:cNvPr>
          <p:cNvCxnSpPr>
            <a:cxnSpLocks/>
          </p:cNvCxnSpPr>
          <p:nvPr/>
        </p:nvCxnSpPr>
        <p:spPr>
          <a:xfrm>
            <a:off x="60580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206A4F90-2668-EC73-D67C-5DAB5105435F}"/>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39849C1C-5F99-55F9-FF3B-9743C6155B9B}"/>
              </a:ext>
            </a:extLst>
          </p:cNvPr>
          <p:cNvSpPr txBox="1">
            <a:spLocks/>
          </p:cNvSpPr>
          <p:nvPr/>
        </p:nvSpPr>
        <p:spPr>
          <a:xfrm>
            <a:off x="6399667" y="798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Science</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Science block, teachers plan adaptations across the four areas of need—Cognition &amp; Learning, Communication &amp; Interaction, Physical &amp; Sensory, and Social, Emotional &amp; Mental Health—so all pupils can access scientific concepts, engage safely in practical enquiry, and succeed.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1559436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F5389-25C1-7917-AB5B-0022D4C2F90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968A48F-5474-0337-A0E9-E689E8319261}"/>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E3AAE6BA-4F16-A297-A277-0777DBBD32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E278348E-4C9A-B4FB-6669-E5B32447F7E9}"/>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6AE09CF0-C111-12E7-CD1D-CE6C99247A24}"/>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313ACEDD-6B77-41E5-DCEC-2491ED525ACB}"/>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F198B801-DA28-FE96-9415-80C7FB330CC6}"/>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02F29B07-1266-2216-F337-9FBD790A3022}"/>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5E52371E-8408-DA78-1F65-3FB49B838AA4}"/>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817701FA-703F-FA1D-DBF6-60EBAFA7CFC5}"/>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CD37FE85-9103-BDE6-451D-6D698A11D5C8}"/>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70915451-3367-2CE3-0F02-8E65EB20C665}"/>
              </a:ext>
            </a:extLst>
          </p:cNvPr>
          <p:cNvSpPr txBox="1"/>
          <p:nvPr/>
        </p:nvSpPr>
        <p:spPr>
          <a:xfrm>
            <a:off x="0" y="3048352"/>
            <a:ext cx="3008113" cy="32316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alternatives to writing and support written work with prompts, sentence starters, scaffolds, or speech‑to‑text.</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pre‑teaching so children feel prepared before new learning begins.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Recap previous learning before starting the next topic.</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knowledge organisers to highlight key information and help children stay focused.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visual prompts to support understanding of new ideas, themes, or success criteria.</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discussion prompts, regular revisiting of key themes, and plenty of opportunities for overlearning and repetition.</a:t>
            </a:r>
            <a:endParaRPr lang="en-GB" sz="12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AC7C7320-1515-7E6A-C7F4-54AC0841C616}"/>
              </a:ext>
            </a:extLst>
          </p:cNvPr>
          <p:cNvSpPr txBox="1"/>
          <p:nvPr/>
        </p:nvSpPr>
        <p:spPr>
          <a:xfrm>
            <a:off x="3041772" y="3057978"/>
            <a:ext cx="3054228" cy="343170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artefacts, pictures, and objects to support topic vocabulary.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Include hands‑on activities to help children learn and use new words.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word mats, knowledge organisers, and pre‑teaching of key vocabulary.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scaffolded sentence starters (e.g., “I think that…”).Give extra thinking time after asking a question.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emotion fans or cards to help children express how they feel.</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thinking aloud (e.g., “I think that…”) to show how to reason.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group or partner work with opportunities for shared writing.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Regularly check in with children to confirm understanding.</a:t>
            </a:r>
          </a:p>
        </p:txBody>
      </p:sp>
      <p:sp>
        <p:nvSpPr>
          <p:cNvPr id="24" name="TextBox 23">
            <a:extLst>
              <a:ext uri="{FF2B5EF4-FFF2-40B4-BE49-F238E27FC236}">
                <a16:creationId xmlns:a16="http://schemas.microsoft.com/office/drawing/2014/main" id="{9E0C2BD4-6AAE-AA14-5A50-DAA800382D3C}"/>
              </a:ext>
            </a:extLst>
          </p:cNvPr>
          <p:cNvSpPr txBox="1"/>
          <p:nvPr/>
        </p:nvSpPr>
        <p:spPr>
          <a:xfrm>
            <a:off x="6000260" y="3077228"/>
            <a:ext cx="3007623"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electronic versions of texts so children can use I-Pads, larger print, or coloured backgrounds.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Choose resources that best support pupils with visual impairment (e.g., tactile objects, high‑contrast materials).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real physical artefacts—such as prayer mats or holy books—where these are more meaningful than photos.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Be mindful of sensory elements (e.g., incense, religious music) that may feel unfamiliar or overwhelming.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Seat children away from strong sensory stimuli or provide ear defenders if this supports their needs.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Prepare children in advance for any sensory experiences they may encounter.</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sensory audits and individual plans to guide adaptations for children who need them.</a:t>
            </a:r>
          </a:p>
        </p:txBody>
      </p:sp>
      <p:sp>
        <p:nvSpPr>
          <p:cNvPr id="25" name="TextBox 24">
            <a:extLst>
              <a:ext uri="{FF2B5EF4-FFF2-40B4-BE49-F238E27FC236}">
                <a16:creationId xmlns:a16="http://schemas.microsoft.com/office/drawing/2014/main" id="{E7FEC327-D3F9-99FA-86E8-6E35849972A8}"/>
              </a:ext>
            </a:extLst>
          </p:cNvPr>
          <p:cNvSpPr txBox="1"/>
          <p:nvPr/>
        </p:nvSpPr>
        <p:spPr>
          <a:xfrm>
            <a:off x="9140625" y="3077228"/>
            <a:ext cx="2955143"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Prepare children in advance with pictures, social stories, or short videos so they know what to expect.</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Explain any routines or cultural expectations they may be asked to follow.</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social stories to help children understand and accept different beliefs and viewpoints.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Make it clear that no child will be asked to share if they feel uncomfortable.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emotion cards so children can show if they feel worried or uneasy during discussions.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sentence starters to support respectful and thoughtful discussion.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 bank of appropriate vocabulary to help children respond sensitively to challenging or sensitive topics.</a:t>
            </a:r>
          </a:p>
        </p:txBody>
      </p:sp>
      <p:sp>
        <p:nvSpPr>
          <p:cNvPr id="26" name="TextBox 18">
            <a:extLst>
              <a:ext uri="{FF2B5EF4-FFF2-40B4-BE49-F238E27FC236}">
                <a16:creationId xmlns:a16="http://schemas.microsoft.com/office/drawing/2014/main" id="{47F00258-8152-85C3-F467-1C47E182C22B}"/>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A852B7C7-6429-3F24-E4FE-53F501FD36C6}"/>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F2756302-7828-5CCA-78AF-8779827A45BD}"/>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9CEF71AD-DAAD-18DA-E703-8AE2F17BE2EE}"/>
              </a:ext>
            </a:extLst>
          </p:cNvPr>
          <p:cNvCxnSpPr>
            <a:cxnSpLocks/>
          </p:cNvCxnSpPr>
          <p:nvPr/>
        </p:nvCxnSpPr>
        <p:spPr>
          <a:xfrm>
            <a:off x="600026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4D2E75E1-D5E0-6C5D-4386-DC67C134B81D}"/>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230B8052-3AF2-A625-4FB6-8F3579AFA13A}"/>
              </a:ext>
            </a:extLst>
          </p:cNvPr>
          <p:cNvSpPr txBox="1">
            <a:spLocks/>
          </p:cNvSpPr>
          <p:nvPr/>
        </p:nvSpPr>
        <p:spPr>
          <a:xfrm>
            <a:off x="6399667" y="798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RE</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RE block, teachers plan adaptations across the four areas of need—Cognition &amp; Learning, Communication &amp; Interaction, Physical &amp; Sensory, and Social, Emotional &amp; Mental Health—so all pupils can access religious concepts, explore beliefs and worldviews meaningfully, and participate in discussion with confidence.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75170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72D28-EBF7-A334-72D2-FB2514F0BCE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CFF0693-2577-C92C-851E-688A3DAA2BD6}"/>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B1AE6BAE-2314-2F68-C735-DD06E62FC1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F0B69CA6-EE74-C655-21F2-B4A2CEC50438}"/>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77506006-CBB9-F216-0E87-4705230EE304}"/>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550460D9-DD3F-7436-F881-35AA14FACB92}"/>
              </a:ext>
            </a:extLst>
          </p:cNvPr>
          <p:cNvSpPr txBox="1"/>
          <p:nvPr/>
        </p:nvSpPr>
        <p:spPr>
          <a:xfrm>
            <a:off x="3229278"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149D07E9-35FE-0C39-A508-066398D90E68}"/>
              </a:ext>
            </a:extLst>
          </p:cNvPr>
          <p:cNvSpPr txBox="1"/>
          <p:nvPr/>
        </p:nvSpPr>
        <p:spPr>
          <a:xfrm>
            <a:off x="6369374"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34338175-F526-02D6-4B4C-37567EBBA564}"/>
              </a:ext>
            </a:extLst>
          </p:cNvPr>
          <p:cNvSpPr txBox="1"/>
          <p:nvPr/>
        </p:nvSpPr>
        <p:spPr>
          <a:xfrm>
            <a:off x="9097077"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78335173-71A7-3B17-B32C-CEEE84E456F6}"/>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3820858" y="1468315"/>
            <a:ext cx="960730" cy="891565"/>
          </a:xfrm>
          <a:prstGeom prst="rect">
            <a:avLst/>
          </a:prstGeom>
        </p:spPr>
      </p:pic>
      <p:pic>
        <p:nvPicPr>
          <p:cNvPr id="15" name="Graphic 14">
            <a:extLst>
              <a:ext uri="{FF2B5EF4-FFF2-40B4-BE49-F238E27FC236}">
                <a16:creationId xmlns:a16="http://schemas.microsoft.com/office/drawing/2014/main" id="{33614308-7AD8-DA5E-81EB-A81939AE9D81}"/>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6877982" y="1470635"/>
            <a:ext cx="737499" cy="891565"/>
          </a:xfrm>
          <a:prstGeom prst="rect">
            <a:avLst/>
          </a:prstGeom>
        </p:spPr>
      </p:pic>
      <p:pic>
        <p:nvPicPr>
          <p:cNvPr id="16" name="Graphic 15">
            <a:extLst>
              <a:ext uri="{FF2B5EF4-FFF2-40B4-BE49-F238E27FC236}">
                <a16:creationId xmlns:a16="http://schemas.microsoft.com/office/drawing/2014/main" id="{4DD16040-CC40-4AEA-63DE-2CBDC5D297D3}"/>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9764939" y="1407135"/>
            <a:ext cx="890895" cy="891565"/>
          </a:xfrm>
          <a:prstGeom prst="rect">
            <a:avLst/>
          </a:prstGeom>
        </p:spPr>
      </p:pic>
      <p:sp>
        <p:nvSpPr>
          <p:cNvPr id="18" name="TextBox 17">
            <a:extLst>
              <a:ext uri="{FF2B5EF4-FFF2-40B4-BE49-F238E27FC236}">
                <a16:creationId xmlns:a16="http://schemas.microsoft.com/office/drawing/2014/main" id="{04A3500F-F5F1-A201-D716-CFC9CCBFCBE0}"/>
              </a:ext>
            </a:extLst>
          </p:cNvPr>
          <p:cNvSpPr txBox="1"/>
          <p:nvPr/>
        </p:nvSpPr>
        <p:spPr>
          <a:xfrm>
            <a:off x="160000" y="3048352"/>
            <a:ext cx="2765191" cy="304698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Explore the use colour‑coding or letter names on notes to support music reading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Build in plenty of overlearning and repetition to help skills stick.</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children with the music or listening tracks in advance, including options to listen at home.</a:t>
            </a:r>
          </a:p>
          <a:p>
            <a:pPr marL="171450" indent="-171450">
              <a:buFont typeface="Wingdings" panose="05000000000000000000" pitchFamily="2" charset="2"/>
              <a:buChar char="s"/>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Give children time to master small sections before performing to peers.</a:t>
            </a:r>
          </a:p>
          <a:p>
            <a:pPr marL="171450" indent="-171450">
              <a:buFont typeface="Wingdings" panose="05000000000000000000" pitchFamily="2" charset="2"/>
              <a:buChar char="s"/>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Vocabulary displayed with visual aids, symbols, and demonstrations  at the beginning of every lesson to help build recognition and memory.</a:t>
            </a:r>
          </a:p>
          <a:p>
            <a:pPr marL="171450" indent="-171450">
              <a:buFont typeface="Wingdings" panose="05000000000000000000" pitchFamily="2" charset="2"/>
              <a:buChar char="s"/>
            </a:pPr>
            <a:endParaRPr lang="en-GB" sz="12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0A58E964-DE5B-5104-B549-432EAB48D734}"/>
              </a:ext>
            </a:extLst>
          </p:cNvPr>
          <p:cNvSpPr txBox="1"/>
          <p:nvPr/>
        </p:nvSpPr>
        <p:spPr>
          <a:xfrm>
            <a:off x="2893791" y="3099494"/>
            <a:ext cx="2911290"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Explicit teaching of new and technical vocabulary.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New vocabulary displayed with visual aids, symbols, and demonstrations to illustrate the meaning.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recordings for children to demonstrate their knowledge rather than explaining it, e.g. can they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demonstrate and record change in volume or pitch rather than trying to explain it.</a:t>
            </a:r>
          </a:p>
          <a:p>
            <a:pPr marL="171450" indent="-171450">
              <a:buFont typeface="Arial" panose="020B0604020202020204" pitchFamily="34" charset="0"/>
              <a:buChar char="•"/>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Whiteboards are used during the listen and appraise section of the lesson and children can draw or write what they hear, so that they do not need to explain.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Carefully considered groupings / pairings of children.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Clear small step instructions with repeat back to teacher.</a:t>
            </a:r>
          </a:p>
        </p:txBody>
      </p:sp>
      <p:sp>
        <p:nvSpPr>
          <p:cNvPr id="24" name="TextBox 23">
            <a:extLst>
              <a:ext uri="{FF2B5EF4-FFF2-40B4-BE49-F238E27FC236}">
                <a16:creationId xmlns:a16="http://schemas.microsoft.com/office/drawing/2014/main" id="{C31DE483-220F-90B8-05C8-DB68766F8826}"/>
              </a:ext>
            </a:extLst>
          </p:cNvPr>
          <p:cNvSpPr txBox="1"/>
          <p:nvPr/>
        </p:nvSpPr>
        <p:spPr>
          <a:xfrm>
            <a:off x="5752675" y="3036588"/>
            <a:ext cx="2776660" cy="397031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adapted or modified instruments if necessary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technological musical tools to help children overcome physical barriers (e.g., apps, switches, digital instruments).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Work with specialist agencies to ensure support is appropriate, including safe and manageable sound levels for children with hearing impairments.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Prompt children to adjust their hearing aids or radio aids when needed.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ear defenders for pupils who may struggle with high noise levels.</a:t>
            </a:r>
          </a:p>
          <a:p>
            <a:pPr marL="171450" indent="-171450">
              <a:buFont typeface="Arial" panose="020B0604020202020204" pitchFamily="34" charset="0"/>
              <a:buChar char="•"/>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Ensure children can easily access instruments, cases, and storage areas.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advance warning before loud or sudden sounds.</a:t>
            </a:r>
          </a:p>
        </p:txBody>
      </p:sp>
      <p:sp>
        <p:nvSpPr>
          <p:cNvPr id="25" name="TextBox 24">
            <a:extLst>
              <a:ext uri="{FF2B5EF4-FFF2-40B4-BE49-F238E27FC236}">
                <a16:creationId xmlns:a16="http://schemas.microsoft.com/office/drawing/2014/main" id="{63CE1041-AFED-849E-BAC4-CA3E3F0D7632}"/>
              </a:ext>
            </a:extLst>
          </p:cNvPr>
          <p:cNvSpPr txBox="1"/>
          <p:nvPr/>
        </p:nvSpPr>
        <p:spPr>
          <a:xfrm>
            <a:off x="8454563" y="3043201"/>
            <a:ext cx="3737437" cy="397031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171450" indent="-171450">
              <a:buFont typeface="Wingdings" panose="05000000000000000000" pitchFamily="2" charset="2"/>
              <a:buChar char="s"/>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Provide creative opportunities to support self‑expression through improvisation, composition, and performance. </a:t>
            </a:r>
          </a:p>
          <a:p>
            <a:pPr marL="171450" indent="-171450">
              <a:buFont typeface="Wingdings" panose="05000000000000000000" pitchFamily="2" charset="2"/>
              <a:buChar char="s"/>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Give children a voice in the music practical books.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emotion‑coaching strategies for children whose emotions may be triggered by certain musical styles or lyrics.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mini brain‑breaks or simple classroom jobs for pupils who need a brief reset before re‑engaging in learning.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access to a quiet, safe space where children can calm down if they become overwhelmed.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Make a safe adult available for pupils who feel distressed or need someone to talk to.</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Maintain consistent routines and teaching approaches across the school to help children feel secure.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Make adjustments for pupils who feel anxious about performing (e.g., practising privately, performing in smaller groups, or choosing alternative roles).</a:t>
            </a:r>
          </a:p>
        </p:txBody>
      </p:sp>
      <p:sp>
        <p:nvSpPr>
          <p:cNvPr id="26" name="TextBox 18">
            <a:extLst>
              <a:ext uri="{FF2B5EF4-FFF2-40B4-BE49-F238E27FC236}">
                <a16:creationId xmlns:a16="http://schemas.microsoft.com/office/drawing/2014/main" id="{9D4B1543-7396-60D2-BF90-E510FD7E9E0A}"/>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F1A7EDB7-594C-3980-14C7-75132009A89F}"/>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2749A4B1-B190-C120-15D7-B664F5B5DD78}"/>
              </a:ext>
            </a:extLst>
          </p:cNvPr>
          <p:cNvCxnSpPr>
            <a:cxnSpLocks/>
          </p:cNvCxnSpPr>
          <p:nvPr/>
        </p:nvCxnSpPr>
        <p:spPr>
          <a:xfrm>
            <a:off x="2874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9E0BA966-EB11-0E5A-5D0E-387389FF8D32}"/>
              </a:ext>
            </a:extLst>
          </p:cNvPr>
          <p:cNvCxnSpPr>
            <a:cxnSpLocks/>
          </p:cNvCxnSpPr>
          <p:nvPr/>
        </p:nvCxnSpPr>
        <p:spPr>
          <a:xfrm>
            <a:off x="5701874"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72015ABD-A674-72D7-B237-A920BB1D90B7}"/>
              </a:ext>
            </a:extLst>
          </p:cNvPr>
          <p:cNvCxnSpPr>
            <a:cxnSpLocks/>
          </p:cNvCxnSpPr>
          <p:nvPr/>
        </p:nvCxnSpPr>
        <p:spPr>
          <a:xfrm>
            <a:off x="8493066"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F3A29F9A-F88A-7C51-CC3F-F573C21E8DBF}"/>
              </a:ext>
            </a:extLst>
          </p:cNvPr>
          <p:cNvSpPr txBox="1">
            <a:spLocks/>
          </p:cNvSpPr>
          <p:nvPr/>
        </p:nvSpPr>
        <p:spPr>
          <a:xfrm>
            <a:off x="6399667" y="79829"/>
            <a:ext cx="5734195" cy="136854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Music</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Music block, teachers plan adaptations across the four areas of need—Cognition &amp; Learning, Communication &amp; Interaction, Physical &amp; Sensory, and Social, Emotional &amp; Mental Health—so all pupils can access musical concepts, engage confidently in listening, performing, and composing, and participate fully in practical music‑making.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617649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C6C14-4683-26FD-2948-745218C6D26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B583B7E-8F21-489D-97C5-9485E976B22D}"/>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044C15CC-2764-7ABA-ED22-B336881ADD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4C78F1BF-281C-DF35-468E-F7141503D8B4}"/>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5432D161-A9B6-2973-099E-47C32214A931}"/>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80512F25-3ABF-5322-9F0E-B4E00911ADC5}"/>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E532827B-7753-9133-599E-B58038C92072}"/>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9FC3E424-3F59-E413-B7FC-5C4F6770B068}"/>
              </a:ext>
            </a:extLst>
          </p:cNvPr>
          <p:cNvSpPr txBox="1"/>
          <p:nvPr/>
        </p:nvSpPr>
        <p:spPr>
          <a:xfrm>
            <a:off x="9347337" y="24750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772C8F23-073F-90E6-9444-8302D87CE3BF}"/>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4D173EDE-0AE3-436C-1747-494B12BFF779}"/>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E2106A76-92BB-138D-DC5A-B738E2B832E9}"/>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015199" y="1445635"/>
            <a:ext cx="890895" cy="891565"/>
          </a:xfrm>
          <a:prstGeom prst="rect">
            <a:avLst/>
          </a:prstGeom>
        </p:spPr>
      </p:pic>
      <p:sp>
        <p:nvSpPr>
          <p:cNvPr id="18" name="TextBox 17">
            <a:extLst>
              <a:ext uri="{FF2B5EF4-FFF2-40B4-BE49-F238E27FC236}">
                <a16:creationId xmlns:a16="http://schemas.microsoft.com/office/drawing/2014/main" id="{771D1E09-F127-75F3-EE1E-D63E38646AFA}"/>
              </a:ext>
            </a:extLst>
          </p:cNvPr>
          <p:cNvSpPr txBox="1"/>
          <p:nvPr/>
        </p:nvSpPr>
        <p:spPr>
          <a:xfrm>
            <a:off x="54125" y="3048352"/>
            <a:ext cx="2980853" cy="355481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learning approaches when introducing new vocabulary in reading, listening, speaking, or writing.</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Prioritise hinge knowledge—the essential grammar and core language structures pupils need to progress.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Build regular retrieval practice into long‑term planning so pupils frequently revisit prior learning.</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Begin teaching with direct translations to help pupils understand new vocabulary clearly.</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Highlight links, similarities, and cognates between French and English words.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When reading, encourage pupils to use known or familiar word translations to infer meaning.</a:t>
            </a:r>
            <a:endParaRPr lang="en-GB" sz="125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0EF7D38A-2E54-A392-2976-EEEF1C81D38D}"/>
              </a:ext>
            </a:extLst>
          </p:cNvPr>
          <p:cNvSpPr txBox="1"/>
          <p:nvPr/>
        </p:nvSpPr>
        <p:spPr>
          <a:xfrm>
            <a:off x="2982944" y="3038728"/>
            <a:ext cx="3083702" cy="393954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access to a mini whiteboard so pupils can record and share ideas easily</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illustrations and images to support new vocabulary and concepts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additional adults for regular check‑ins and gentle support during lessons.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clear, direct feedback when conversation expectations need reinforcing.</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varied, low‑stakes opportunities for pupils to share thoughts and feelings.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pupils time to express themselves fully—avoid interrupting or finishing their sentences.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Ask questions that allow yes/no or short responses to reduce pressure.</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mixed‑ability partner and small‑group work to encourage supported interaction.</a:t>
            </a:r>
          </a:p>
        </p:txBody>
      </p:sp>
      <p:sp>
        <p:nvSpPr>
          <p:cNvPr id="24" name="TextBox 23">
            <a:extLst>
              <a:ext uri="{FF2B5EF4-FFF2-40B4-BE49-F238E27FC236}">
                <a16:creationId xmlns:a16="http://schemas.microsoft.com/office/drawing/2014/main" id="{987A3022-A724-5A49-5E29-A2DFDFEF9A59}"/>
              </a:ext>
            </a:extLst>
          </p:cNvPr>
          <p:cNvSpPr txBox="1"/>
          <p:nvPr/>
        </p:nvSpPr>
        <p:spPr>
          <a:xfrm>
            <a:off x="6066645" y="3077228"/>
            <a:ext cx="3027863" cy="355481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left‑handed learners have suitable workspace, appropriate seating partners, and the equipment they need.</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Review classroom layout to maximise clear space and ease of movement.</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 key adult or buddy to support calm, non‑physical play when needed.</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ear defenders or a quieter area in the classroom for pupils sensitive to noise.</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Prioritise seating at the front for pupils with hearing or visual impairments.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Pair verbal explanations with clear visual demonstrations.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Consider classroom lighting, using natural light where possible and reducing glare.</a:t>
            </a:r>
          </a:p>
        </p:txBody>
      </p:sp>
      <p:sp>
        <p:nvSpPr>
          <p:cNvPr id="25" name="TextBox 24">
            <a:extLst>
              <a:ext uri="{FF2B5EF4-FFF2-40B4-BE49-F238E27FC236}">
                <a16:creationId xmlns:a16="http://schemas.microsoft.com/office/drawing/2014/main" id="{A732A394-28C7-9039-A0EB-5990DDDD7D48}"/>
              </a:ext>
            </a:extLst>
          </p:cNvPr>
          <p:cNvSpPr txBox="1"/>
          <p:nvPr/>
        </p:nvSpPr>
        <p:spPr>
          <a:xfrm>
            <a:off x="9140625" y="3077228"/>
            <a:ext cx="2955143" cy="297773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quick brain‑breaks or small classroom jobs for pupils who need a reset.</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access to a quiet, safe space when pupils feel overwhelmed</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pupils can speak to a trusted, safe adult if distressed.</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consistent routines and teaching approaches to support emotional security.</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tasks for pupils anxious about sharing or speaking French (e.g., practise privately or in small groups).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Pair pupils with peers they feel comfortable working with.</a:t>
            </a:r>
          </a:p>
        </p:txBody>
      </p:sp>
      <p:sp>
        <p:nvSpPr>
          <p:cNvPr id="26" name="TextBox 18">
            <a:extLst>
              <a:ext uri="{FF2B5EF4-FFF2-40B4-BE49-F238E27FC236}">
                <a16:creationId xmlns:a16="http://schemas.microsoft.com/office/drawing/2014/main" id="{2FE08088-515B-3EE7-D169-84F3496BF246}"/>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28CC73D7-79AD-A393-59DF-A62763BF91C0}"/>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372E1375-E67E-3AA7-AE89-62A63ACF7EF0}"/>
              </a:ext>
            </a:extLst>
          </p:cNvPr>
          <p:cNvCxnSpPr>
            <a:cxnSpLocks/>
          </p:cNvCxnSpPr>
          <p:nvPr/>
        </p:nvCxnSpPr>
        <p:spPr>
          <a:xfrm>
            <a:off x="2980288"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23A32F9D-F8A3-DD16-3C78-304A340E66DA}"/>
              </a:ext>
            </a:extLst>
          </p:cNvPr>
          <p:cNvCxnSpPr>
            <a:cxnSpLocks/>
          </p:cNvCxnSpPr>
          <p:nvPr/>
        </p:nvCxnSpPr>
        <p:spPr>
          <a:xfrm>
            <a:off x="60580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6159D562-ECFB-B8D3-6394-63F279D6DA64}"/>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4A98EB37-7462-212C-D098-EF08F07A0AF6}"/>
              </a:ext>
            </a:extLst>
          </p:cNvPr>
          <p:cNvSpPr txBox="1">
            <a:spLocks/>
          </p:cNvSpPr>
          <p:nvPr/>
        </p:nvSpPr>
        <p:spPr>
          <a:xfrm>
            <a:off x="6361567" y="79828"/>
            <a:ext cx="5772295" cy="1385117"/>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French</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French block, teachers plan adaptations across the four areas of need—Cognition &amp; Learning, Communication &amp; Interaction, Physical &amp; Sensory, and Social, Emotional &amp; Mental Health—so all pupils can access new language content, develop confidence in speaking, listening, reading, and writing, and participate successfully in French communication. This works alongside our nine universal adaptations, which form part of Coleshill’s whole‑school inclusive offer, ensuring equity and belonging for every learner. </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2252204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B530F-6661-7075-9423-A222790659A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173A200-5825-6660-076D-12074D2CEBA6}"/>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2429BBE4-0CD9-4890-7993-8847DB636E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84AB57BF-B149-8AD7-91A7-D6B671CC23AF}"/>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6E97AEE7-9985-AB00-8607-D5F6A4A4D55F}"/>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6D3E2DCD-776D-A60C-161A-023D866E3CA4}"/>
              </a:ext>
            </a:extLst>
          </p:cNvPr>
          <p:cNvSpPr txBox="1"/>
          <p:nvPr/>
        </p:nvSpPr>
        <p:spPr>
          <a:xfrm>
            <a:off x="3383284"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056A0AB0-8C41-2F60-941E-5AF3E2BEEBD5}"/>
              </a:ext>
            </a:extLst>
          </p:cNvPr>
          <p:cNvSpPr txBox="1"/>
          <p:nvPr/>
        </p:nvSpPr>
        <p:spPr>
          <a:xfrm>
            <a:off x="661963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0E796C9C-791A-524A-DD36-63D5A282CDB5}"/>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08868E73-AE80-5C55-4AD4-042D30277FAC}"/>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3974864" y="1468315"/>
            <a:ext cx="960730" cy="891565"/>
          </a:xfrm>
          <a:prstGeom prst="rect">
            <a:avLst/>
          </a:prstGeom>
        </p:spPr>
      </p:pic>
      <p:pic>
        <p:nvPicPr>
          <p:cNvPr id="15" name="Graphic 14">
            <a:extLst>
              <a:ext uri="{FF2B5EF4-FFF2-40B4-BE49-F238E27FC236}">
                <a16:creationId xmlns:a16="http://schemas.microsoft.com/office/drawing/2014/main" id="{EE4E1717-E062-6868-B8B4-A3CD2671BAED}"/>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128240" y="1470635"/>
            <a:ext cx="737499" cy="891565"/>
          </a:xfrm>
          <a:prstGeom prst="rect">
            <a:avLst/>
          </a:prstGeom>
        </p:spPr>
      </p:pic>
      <p:pic>
        <p:nvPicPr>
          <p:cNvPr id="16" name="Graphic 15">
            <a:extLst>
              <a:ext uri="{FF2B5EF4-FFF2-40B4-BE49-F238E27FC236}">
                <a16:creationId xmlns:a16="http://schemas.microsoft.com/office/drawing/2014/main" id="{24001AA9-B350-3574-F9E9-D51CA61B0807}"/>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11429EB2-97E1-C72B-E8AA-BACF025793F8}"/>
              </a:ext>
            </a:extLst>
          </p:cNvPr>
          <p:cNvSpPr txBox="1"/>
          <p:nvPr/>
        </p:nvSpPr>
        <p:spPr>
          <a:xfrm>
            <a:off x="96232" y="3048352"/>
            <a:ext cx="2911881"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tasks into simple, step‑by‑step instructions with visual models or photo sequences.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Revisit key skills regularly (e.g., knots, tool use, nature ID) to strengthen memory and confidence.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guided practice before independence and scaffold activities where needed.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clear visual boundaries and one instruction at a time to support focus.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organisational supports such as visual kit checklists and colour‑coded tools.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hands‑on, concrete activities to teach new concepts and encourage problem‑solving with prompts.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alternative ways to record learning (photos, drawings, verbal reflection) to reduce cognitive load.</a:t>
            </a:r>
            <a:endParaRPr lang="en-GB" sz="12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A0887DDE-38F1-98D8-CAD6-76ACED0AC3CF}"/>
              </a:ext>
            </a:extLst>
          </p:cNvPr>
          <p:cNvSpPr txBox="1"/>
          <p:nvPr/>
        </p:nvSpPr>
        <p:spPr>
          <a:xfrm>
            <a:off x="3102356" y="3057978"/>
            <a:ext cx="2955143"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clear, simple instructions supported by visual models or demonstrations.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key vocabulary consistently and reinforce it with signs, objects, or pictures.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extra processing time before expecting a response.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mini whiteboards, objects, or gestures for pupils who need alternative ways to communicate.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Pair pupils thoughtfully to support positive, supported communication during activities.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Check understanding regularly through modelling, repetition, or asking pupils to show rather than tell.</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sentence starters or visual prompts to help pupils express ideas during reflection or group discussion.</a:t>
            </a:r>
          </a:p>
        </p:txBody>
      </p:sp>
      <p:sp>
        <p:nvSpPr>
          <p:cNvPr id="24" name="TextBox 23">
            <a:extLst>
              <a:ext uri="{FF2B5EF4-FFF2-40B4-BE49-F238E27FC236}">
                <a16:creationId xmlns:a16="http://schemas.microsoft.com/office/drawing/2014/main" id="{B04CC2AA-BFC6-0CDF-2F36-5C110F88E18E}"/>
              </a:ext>
            </a:extLst>
          </p:cNvPr>
          <p:cNvSpPr txBox="1"/>
          <p:nvPr/>
        </p:nvSpPr>
        <p:spPr>
          <a:xfrm>
            <a:off x="5920358" y="3077228"/>
            <a:ext cx="3169468"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adapted tools and equipment (</a:t>
            </a:r>
            <a:r>
              <a:rPr lang="en-GB" sz="1200" err="1">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e.g.,shorter</a:t>
            </a: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handles, left‑handed tools) to support safe participation.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clear, hands‑on demonstrations before pupils use tools or complete physical tasks.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boundaries, clear pathways, and safe zones to support navigation of the outdoor space.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advance warning of sensory stimuli (e.g., smoke, loud sounds, changes in weather).</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ear defenders, gloves, or other sensory supports for pupils who need them.</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easy access to equipment, tool stations, and seating areas for pupils with physical needs.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Adjust activities to reduce strain or fatigue (e.g., seated options, reduced weight materials, shorter distances).</a:t>
            </a:r>
          </a:p>
        </p:txBody>
      </p:sp>
      <p:sp>
        <p:nvSpPr>
          <p:cNvPr id="25" name="TextBox 24">
            <a:extLst>
              <a:ext uri="{FF2B5EF4-FFF2-40B4-BE49-F238E27FC236}">
                <a16:creationId xmlns:a16="http://schemas.microsoft.com/office/drawing/2014/main" id="{05548672-762B-17F2-55A4-0711FD520B6B}"/>
              </a:ext>
            </a:extLst>
          </p:cNvPr>
          <p:cNvSpPr txBox="1"/>
          <p:nvPr/>
        </p:nvSpPr>
        <p:spPr>
          <a:xfrm>
            <a:off x="9140625" y="3077228"/>
            <a:ext cx="2955143" cy="341632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short brain‑breaks or movement breaks when pupils need to regulate.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access to a quiet, safe space for calming or retreat when overwhelmed.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emotion‑coaching strategies to help pupils recognise and manage feelings outdoors.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Maintain predictable routines and clear expectations to create a sense of safety.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pupils to opt out of high‑pressure tasks (e.g., group sharing, performances) and join in gradually.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Pair pupils with supportive peers or trusted adults during activities.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positive reinforcement and regular check‑ins to build confidence and emotional security.</a:t>
            </a:r>
          </a:p>
        </p:txBody>
      </p:sp>
      <p:sp>
        <p:nvSpPr>
          <p:cNvPr id="26" name="TextBox 18">
            <a:extLst>
              <a:ext uri="{FF2B5EF4-FFF2-40B4-BE49-F238E27FC236}">
                <a16:creationId xmlns:a16="http://schemas.microsoft.com/office/drawing/2014/main" id="{ED1D3EF6-F7BA-D062-C559-FFD60D50A10C}"/>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8D33230E-6E5D-E706-0C4E-A58A8B295B43}"/>
              </a:ext>
            </a:extLst>
          </p:cNvPr>
          <p:cNvCxnSpPr/>
          <p:nvPr/>
        </p:nvCxnSpPr>
        <p:spPr>
          <a:xfrm>
            <a:off x="128221"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F3636E7E-3591-47E5-61B3-09F5A9AE5DC9}"/>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53C823FC-1C1E-0A44-B796-E8FD8295EFEB}"/>
              </a:ext>
            </a:extLst>
          </p:cNvPr>
          <p:cNvCxnSpPr>
            <a:cxnSpLocks/>
          </p:cNvCxnSpPr>
          <p:nvPr/>
        </p:nvCxnSpPr>
        <p:spPr>
          <a:xfrm>
            <a:off x="5952136"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C18D8658-FF96-CF0B-EB04-256E3738610B}"/>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07F1A969-81EB-A637-CAB4-9868B3838CC0}"/>
              </a:ext>
            </a:extLst>
          </p:cNvPr>
          <p:cNvSpPr txBox="1">
            <a:spLocks/>
          </p:cNvSpPr>
          <p:nvPr/>
        </p:nvSpPr>
        <p:spPr>
          <a:xfrm>
            <a:off x="6361567" y="79828"/>
            <a:ext cx="5772295" cy="1385117"/>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Forest School</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Forest School session, teachers plan adaptations across the four areas of need—Cognition &amp; Learning, Communication &amp; Interaction, Physical &amp; Sensory, and Social, Emotional &amp; Mental Health—so all pupils can access outdoor learning, engage confidently in practical, nature‑based activities, and participate safely and successfully in Forest School experiences.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3101997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F4CF-34D1-2D0E-9A13-859A6BC9F80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8D6EBFE-E76D-CAF8-6584-F6E611D853C0}"/>
              </a:ext>
            </a:extLst>
          </p:cNvPr>
          <p:cNvSpPr>
            <a:spLocks noGrp="1"/>
          </p:cNvSpPr>
          <p:nvPr>
            <p:ph type="ctrTitle"/>
          </p:nvPr>
        </p:nvSpPr>
        <p:spPr>
          <a:xfrm>
            <a:off x="1198335"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3556BB29-6655-7E78-6FDC-4C173A89F1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B4CA0D45-BF1C-6C5F-9B6E-459AED5A3FE5}"/>
              </a:ext>
            </a:extLst>
          </p:cNvPr>
          <p:cNvSpPr txBox="1">
            <a:spLocks/>
          </p:cNvSpPr>
          <p:nvPr/>
        </p:nvSpPr>
        <p:spPr>
          <a:xfrm>
            <a:off x="6361567" y="156029"/>
            <a:ext cx="5776639" cy="1251106"/>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28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Design &amp; Technology   </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Design &amp;Technology block, teachers plan adaptations across the four areas of need—Cognition &amp; Learning, Communication &amp; Interaction, Physical &amp; Sensory, and Social, Emotional &amp; Mental Health—so all pupils can access materials, participate fully, and succeed. This is in addition to our nine universal adaptations, which form part of Coleshill’s whole-school inclusive offer, ensuring equity and belonging for every learner.</a:t>
            </a:r>
            <a:endParaRPr lang="en-GB" sz="176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9" name="Graphic 8">
            <a:extLst>
              <a:ext uri="{FF2B5EF4-FFF2-40B4-BE49-F238E27FC236}">
                <a16:creationId xmlns:a16="http://schemas.microsoft.com/office/drawing/2014/main" id="{597A50F6-E850-64B9-F158-040F91B0E7ED}"/>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F638FE49-3987-BEFD-7C8F-DC9A259AFEF3}"/>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FCFB5032-E41B-A280-51CE-052FDCB9A238}"/>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6564FAC7-AF79-A70C-C01C-EF9648EEC3CD}"/>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11547559-A191-16FA-990E-3E956278F465}"/>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4934B3B1-AA11-34E3-994F-FD4C42F75873}"/>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803742FE-7B6F-8286-E52B-E032E80A3353}"/>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37C07D31-65B8-630D-2ACF-A92C1F1FD90B}"/>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4615AF78-EB32-32EC-4872-EDF3CA840E47}"/>
              </a:ext>
            </a:extLst>
          </p:cNvPr>
          <p:cNvSpPr txBox="1"/>
          <p:nvPr/>
        </p:nvSpPr>
        <p:spPr>
          <a:xfrm>
            <a:off x="0" y="3048352"/>
            <a:ext cx="3008113" cy="389337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Encourage pupils to explain tasks to check understanding.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Make clear links to prior learning.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steps to learning and expectations.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tasks into small, manageable steps (chunk design–make–evaluate stages).Ensure resources are easily accessible during lessons.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technical vocabulary (e.g., axle, seam, circuit).Use retrieval practice to recap prior techniques.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templates, jigs, and colour-coded resources to support independence.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additional time for completing plans, designs, and final products (including complex builds or cooking tasks).</a:t>
            </a:r>
            <a:endParaRPr lang="en-GB" sz="13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EBD7D772-D2E2-A5E1-EA72-5DC942C6ED06}"/>
              </a:ext>
            </a:extLst>
          </p:cNvPr>
          <p:cNvSpPr txBox="1"/>
          <p:nvPr/>
        </p:nvSpPr>
        <p:spPr>
          <a:xfrm>
            <a:off x="3069348" y="3057978"/>
            <a:ext cx="3026651" cy="389337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Model, teach, and reinforce good listening expectations (displayed and regularly revisited).Slow delivery of information and allow processing time.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Break learning into small, manageable steps.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Pre-teach key vocabulary or new knowledge (e.g., technical terms) using Widget symbols and visuals.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Encourage pupils to explain steps back to check understanding.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Scaffold peer collaboration with clear roles during practical tasks.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Provide sentence starters for design critique and evaluation.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Show pupils how to seek clarification when unsure.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Use adult support effectively for explanation and guidance.</a:t>
            </a:r>
          </a:p>
        </p:txBody>
      </p:sp>
      <p:sp>
        <p:nvSpPr>
          <p:cNvPr id="24" name="TextBox 23">
            <a:extLst>
              <a:ext uri="{FF2B5EF4-FFF2-40B4-BE49-F238E27FC236}">
                <a16:creationId xmlns:a16="http://schemas.microsoft.com/office/drawing/2014/main" id="{0A21C315-6606-7B80-AA03-D40082846A8F}"/>
              </a:ext>
            </a:extLst>
          </p:cNvPr>
          <p:cNvSpPr txBox="1"/>
          <p:nvPr/>
        </p:nvSpPr>
        <p:spPr>
          <a:xfrm>
            <a:off x="6136933" y="3077228"/>
            <a:ext cx="2870950" cy="329320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Ensure sufficient space for pupils to complete plans, designs, and final products.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specific resources on tables for easy access, with all pupils able to use them during lessons.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Show resources before the lesson to allow pupils time to explore and check for sensory overload.</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correct use of resources before and during tasks.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additional time for creating plans, designs, and final products.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cues (e.g., step cards, Widget symbols) to help pupils anticipate what’s coming next.</a:t>
            </a:r>
          </a:p>
        </p:txBody>
      </p:sp>
      <p:sp>
        <p:nvSpPr>
          <p:cNvPr id="25" name="TextBox 24">
            <a:extLst>
              <a:ext uri="{FF2B5EF4-FFF2-40B4-BE49-F238E27FC236}">
                <a16:creationId xmlns:a16="http://schemas.microsoft.com/office/drawing/2014/main" id="{158D1D82-3122-4EE2-58A8-C333B6B8AC6B}"/>
              </a:ext>
            </a:extLst>
          </p:cNvPr>
          <p:cNvSpPr txBox="1"/>
          <p:nvPr/>
        </p:nvSpPr>
        <p:spPr>
          <a:xfrm>
            <a:off x="9140625" y="3077228"/>
            <a:ext cx="2955143" cy="349326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Take time to praise pupils’ strengths and give frequent positive feedback.</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constructive feedback with clear models for improvement.</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opportunities for pupils to demonstrate skills and showcase finished products to maintain confidence. </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plenty of hands-on opportunities for creating plans, designs, and final products.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Include breaks between tasks to reduce stress and maintain focus.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access to calm spaces (inside or outside the classroom) for completing plans, designs, or practical work.</a:t>
            </a:r>
          </a:p>
        </p:txBody>
      </p:sp>
      <p:sp>
        <p:nvSpPr>
          <p:cNvPr id="26" name="TextBox 18">
            <a:extLst>
              <a:ext uri="{FF2B5EF4-FFF2-40B4-BE49-F238E27FC236}">
                <a16:creationId xmlns:a16="http://schemas.microsoft.com/office/drawing/2014/main" id="{81D5D7E0-36B3-DA8D-2FEF-FFED36CDD06F}"/>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872D779C-6A46-D951-C329-BA5FA2BCEC48}"/>
              </a:ext>
            </a:extLst>
          </p:cNvPr>
          <p:cNvCxnSpPr/>
          <p:nvPr/>
        </p:nvCxnSpPr>
        <p:spPr>
          <a:xfrm>
            <a:off x="128221"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37FFF30E-DCA9-0F9A-A745-87225E954469}"/>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53DCC14-6648-D074-B30C-6CD791F39FA1}"/>
              </a:ext>
            </a:extLst>
          </p:cNvPr>
          <p:cNvCxnSpPr>
            <a:cxnSpLocks/>
          </p:cNvCxnSpPr>
          <p:nvPr/>
        </p:nvCxnSpPr>
        <p:spPr>
          <a:xfrm>
            <a:off x="60580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8536FF74-B4D2-3395-327E-6CEEBC59EA48}"/>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63349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34926-C1C5-D87C-4777-B4A5B9D01F3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07FCBC5-2166-3C48-2EA4-761F4BB2BF23}"/>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71D5C081-2CE8-D29D-7B8E-8AFC012021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1E3D42F4-2E16-9AEF-E9F0-E4C57AE99584}"/>
              </a:ext>
            </a:extLst>
          </p:cNvPr>
          <p:cNvSpPr txBox="1">
            <a:spLocks/>
          </p:cNvSpPr>
          <p:nvPr/>
        </p:nvSpPr>
        <p:spPr>
          <a:xfrm>
            <a:off x="6561140" y="156029"/>
            <a:ext cx="5534622" cy="1251106"/>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28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a:t>
            </a:r>
          </a:p>
          <a:p>
            <a:pPr>
              <a:lnSpc>
                <a:spcPct val="107000"/>
              </a:lnSpc>
              <a:spcBef>
                <a:spcPts val="0"/>
              </a:spcBef>
              <a:spcAft>
                <a:spcPts val="800"/>
              </a:spcAft>
              <a:defRPr/>
            </a:pPr>
            <a:r>
              <a:rPr lang="en-GB" sz="52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History</a:t>
            </a:r>
            <a:endParaRPr lang="en-GB" sz="24000">
              <a:latin typeface="Rastanty Cortez" panose="02000506000000020003" pitchFamily="2" charset="0"/>
              <a:ea typeface="Red Hat Display" panose="02010303040201060303" pitchFamily="2" charset="0"/>
              <a:cs typeface="Red Hat Display" panose="02010303040201060303" pitchFamily="2" charset="0"/>
            </a:endParaRPr>
          </a:p>
        </p:txBody>
      </p:sp>
      <p:pic>
        <p:nvPicPr>
          <p:cNvPr id="9" name="Graphic 8">
            <a:extLst>
              <a:ext uri="{FF2B5EF4-FFF2-40B4-BE49-F238E27FC236}">
                <a16:creationId xmlns:a16="http://schemas.microsoft.com/office/drawing/2014/main" id="{425DCBEB-A1B6-31E8-A583-D0A598FD8C6C}"/>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364801"/>
            <a:ext cx="960730" cy="1047838"/>
          </a:xfrm>
          <a:prstGeom prst="rect">
            <a:avLst/>
          </a:prstGeom>
        </p:spPr>
      </p:pic>
      <p:sp>
        <p:nvSpPr>
          <p:cNvPr id="10" name="TextBox 9">
            <a:extLst>
              <a:ext uri="{FF2B5EF4-FFF2-40B4-BE49-F238E27FC236}">
                <a16:creationId xmlns:a16="http://schemas.microsoft.com/office/drawing/2014/main" id="{489E3B8E-8E6C-EC6E-DDAE-D8C951EC2D7B}"/>
              </a:ext>
            </a:extLst>
          </p:cNvPr>
          <p:cNvSpPr txBox="1"/>
          <p:nvPr/>
        </p:nvSpPr>
        <p:spPr>
          <a:xfrm>
            <a:off x="626814" y="2394251"/>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8E06C41A-FCB0-0E17-A88E-3DF82E6DF710}"/>
              </a:ext>
            </a:extLst>
          </p:cNvPr>
          <p:cNvSpPr txBox="1"/>
          <p:nvPr/>
        </p:nvSpPr>
        <p:spPr>
          <a:xfrm>
            <a:off x="3431409" y="2394250"/>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9027B80B-1C37-A225-1930-D8ADDCA7C4E5}"/>
              </a:ext>
            </a:extLst>
          </p:cNvPr>
          <p:cNvSpPr txBox="1"/>
          <p:nvPr/>
        </p:nvSpPr>
        <p:spPr>
          <a:xfrm>
            <a:off x="6715882" y="2394251"/>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85A1F710-9CC7-085B-AEC4-7D7082B3DCF9}"/>
              </a:ext>
            </a:extLst>
          </p:cNvPr>
          <p:cNvSpPr txBox="1"/>
          <p:nvPr/>
        </p:nvSpPr>
        <p:spPr>
          <a:xfrm>
            <a:off x="9655343" y="2394251"/>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C78ADCBA-F629-A0A2-38B7-8DE71F1FE30A}"/>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25980"/>
            <a:ext cx="960730" cy="891565"/>
          </a:xfrm>
          <a:prstGeom prst="rect">
            <a:avLst/>
          </a:prstGeom>
        </p:spPr>
      </p:pic>
      <p:pic>
        <p:nvPicPr>
          <p:cNvPr id="15" name="Graphic 14">
            <a:extLst>
              <a:ext uri="{FF2B5EF4-FFF2-40B4-BE49-F238E27FC236}">
                <a16:creationId xmlns:a16="http://schemas.microsoft.com/office/drawing/2014/main" id="{03943EB7-5392-580C-AC16-9F53B628101A}"/>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28300"/>
            <a:ext cx="737499" cy="891565"/>
          </a:xfrm>
          <a:prstGeom prst="rect">
            <a:avLst/>
          </a:prstGeom>
        </p:spPr>
      </p:pic>
      <p:pic>
        <p:nvPicPr>
          <p:cNvPr id="16" name="Graphic 15">
            <a:extLst>
              <a:ext uri="{FF2B5EF4-FFF2-40B4-BE49-F238E27FC236}">
                <a16:creationId xmlns:a16="http://schemas.microsoft.com/office/drawing/2014/main" id="{018BB495-4615-B518-95F6-EBCAF878A55F}"/>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364800"/>
            <a:ext cx="890895" cy="891565"/>
          </a:xfrm>
          <a:prstGeom prst="rect">
            <a:avLst/>
          </a:prstGeom>
        </p:spPr>
      </p:pic>
      <p:sp>
        <p:nvSpPr>
          <p:cNvPr id="18" name="TextBox 17">
            <a:extLst>
              <a:ext uri="{FF2B5EF4-FFF2-40B4-BE49-F238E27FC236}">
                <a16:creationId xmlns:a16="http://schemas.microsoft.com/office/drawing/2014/main" id="{1804A8C1-1C37-612C-C0B3-5186BD37FBB1}"/>
              </a:ext>
            </a:extLst>
          </p:cNvPr>
          <p:cNvSpPr txBox="1"/>
          <p:nvPr/>
        </p:nvSpPr>
        <p:spPr>
          <a:xfrm>
            <a:off x="-68275" y="3043713"/>
            <a:ext cx="3233994" cy="397031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Highlight key points to cue pupils in.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Whole‑class reading of source materials.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Enlarge text and print on coloured paper.</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and audio sources.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shared reading opportunities.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texts to match pupils’ reading age/ability.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alternative communication methods (comic strips, pictures, annotated drawings, storyboards).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tablets/laptops and speech‑to‑text tools.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 scribe or “my turn, your turn” approaches.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texts into smaller, manageable chunks.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Simplify instructions.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word banks.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scaffolds/writing frames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Provide visual timelines with familiar historical reference points.</a:t>
            </a:r>
            <a:endParaRPr lang="en-GB" sz="12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FBD52EFA-EE18-D5C5-7FB6-AAEB130977EE}"/>
              </a:ext>
            </a:extLst>
          </p:cNvPr>
          <p:cNvSpPr txBox="1"/>
          <p:nvPr/>
        </p:nvSpPr>
        <p:spPr>
          <a:xfrm>
            <a:off x="3140857" y="3087555"/>
            <a:ext cx="2955143" cy="329320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teach, and reinforce listening expectations, using clear signals.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Slow delivery and provide processing time; encourage pupils to seek clarification.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Scaffold discussion with Think–Pair–Share, sentence starters for inference and evaluation.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supports (working walls, timelines, source exemplars).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Flexible grouping for positive language role models; pair roles (reader/notetaker; evidence finder/summariser).</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Adult support used effectively for explanation and guided questioning.</a:t>
            </a:r>
          </a:p>
        </p:txBody>
      </p:sp>
      <p:sp>
        <p:nvSpPr>
          <p:cNvPr id="24" name="TextBox 23">
            <a:extLst>
              <a:ext uri="{FF2B5EF4-FFF2-40B4-BE49-F238E27FC236}">
                <a16:creationId xmlns:a16="http://schemas.microsoft.com/office/drawing/2014/main" id="{C9F9AEDC-1C67-53A7-0E60-2FD3AFA68F48}"/>
              </a:ext>
            </a:extLst>
          </p:cNvPr>
          <p:cNvSpPr txBox="1"/>
          <p:nvPr/>
        </p:nvSpPr>
        <p:spPr>
          <a:xfrm>
            <a:off x="6058010" y="3077228"/>
            <a:ext cx="2949873" cy="389337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Allow pupils to handle artefacts where appropriate.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Describe textures before handling.</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enlarged images, texts or rich descriptions for visually impaired pupils.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ear defenders or noise‑cancelling headphones.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advance warning of unexpected sounds or visuals.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gloves if needed for sensory comfort</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.Use a low‑smell or alternative space if required.</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pupils to observe artefacts from a distance and compare with printed photos.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Consider sensory audits and make adaptations accordingly.</a:t>
            </a:r>
          </a:p>
        </p:txBody>
      </p:sp>
      <p:sp>
        <p:nvSpPr>
          <p:cNvPr id="25" name="TextBox 24">
            <a:extLst>
              <a:ext uri="{FF2B5EF4-FFF2-40B4-BE49-F238E27FC236}">
                <a16:creationId xmlns:a16="http://schemas.microsoft.com/office/drawing/2014/main" id="{C814CCF7-ACF0-EE08-C711-8B580566F7FC}"/>
              </a:ext>
            </a:extLst>
          </p:cNvPr>
          <p:cNvSpPr txBox="1"/>
          <p:nvPr/>
        </p:nvSpPr>
        <p:spPr>
          <a:xfrm>
            <a:off x="9140625" y="3077228"/>
            <a:ext cx="2955143" cy="289310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advance warning of sensitive topics.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Liaise with parents/carers ahead of any potentially triggering content.</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Establish a clear method for pupils to signal overwhelm and access a designated safe space.</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Teach social skills explicitly to support group work and collaboration</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.Use PSHE to explore wellbeing, healthy relationships and emotive themes.</a:t>
            </a:r>
          </a:p>
          <a:p>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equal time with artefacts to prevent feelings of unfairness.</a:t>
            </a:r>
          </a:p>
        </p:txBody>
      </p:sp>
      <p:sp>
        <p:nvSpPr>
          <p:cNvPr id="26" name="TextBox 18">
            <a:extLst>
              <a:ext uri="{FF2B5EF4-FFF2-40B4-BE49-F238E27FC236}">
                <a16:creationId xmlns:a16="http://schemas.microsoft.com/office/drawing/2014/main" id="{35F10D99-359D-AB11-DC5D-53017213181A}"/>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2814408A-D468-03FB-DE67-C2A5D0EFC79F}"/>
              </a:ext>
            </a:extLst>
          </p:cNvPr>
          <p:cNvCxnSpPr/>
          <p:nvPr/>
        </p:nvCxnSpPr>
        <p:spPr>
          <a:xfrm>
            <a:off x="174425" y="300113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3774077B-1BFA-95FE-E213-EDE7B0979092}"/>
              </a:ext>
            </a:extLst>
          </p:cNvPr>
          <p:cNvCxnSpPr>
            <a:cxnSpLocks/>
          </p:cNvCxnSpPr>
          <p:nvPr/>
        </p:nvCxnSpPr>
        <p:spPr>
          <a:xfrm>
            <a:off x="3093728" y="2394250"/>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DA25C6C7-AE7A-2E20-200E-24774E0A01D7}"/>
              </a:ext>
            </a:extLst>
          </p:cNvPr>
          <p:cNvCxnSpPr>
            <a:cxnSpLocks/>
          </p:cNvCxnSpPr>
          <p:nvPr/>
        </p:nvCxnSpPr>
        <p:spPr>
          <a:xfrm>
            <a:off x="60580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8BC07502-C3FC-C491-808A-E4E9CB6277EB}"/>
              </a:ext>
            </a:extLst>
          </p:cNvPr>
          <p:cNvCxnSpPr>
            <a:cxnSpLocks/>
          </p:cNvCxnSpPr>
          <p:nvPr/>
        </p:nvCxnSpPr>
        <p:spPr>
          <a:xfrm>
            <a:off x="9007883"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4B4F1C38-0CE7-2F57-F37B-2B3F07FD54F5}"/>
              </a:ext>
            </a:extLst>
          </p:cNvPr>
          <p:cNvSpPr txBox="1">
            <a:spLocks/>
          </p:cNvSpPr>
          <p:nvPr/>
        </p:nvSpPr>
        <p:spPr>
          <a:xfrm>
            <a:off x="6361567" y="1560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History</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History block, teachers plan adaptations across the four areas of need—Cognition &amp; Learning, Communication &amp; Interaction, Physical &amp; Sensory, and Social, Emotional &amp; Mental Health—so all pupils can access materials, participate fully, and succeed. This is in addition to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135818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CFCE5-7C33-9879-2228-1AB354E6C4B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09260A4-AB72-01F0-9F22-A3BF6CD7F4CB}"/>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D6F5AB22-882E-AFBA-D3C2-D54C39D61A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7C1E4122-0FF4-D063-A4B5-1976264478AD}"/>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280136"/>
            <a:ext cx="960730" cy="1047838"/>
          </a:xfrm>
          <a:prstGeom prst="rect">
            <a:avLst/>
          </a:prstGeom>
        </p:spPr>
      </p:pic>
      <p:sp>
        <p:nvSpPr>
          <p:cNvPr id="10" name="TextBox 9">
            <a:extLst>
              <a:ext uri="{FF2B5EF4-FFF2-40B4-BE49-F238E27FC236}">
                <a16:creationId xmlns:a16="http://schemas.microsoft.com/office/drawing/2014/main" id="{86395B91-1838-B85A-3A1B-480923498A9E}"/>
              </a:ext>
            </a:extLst>
          </p:cNvPr>
          <p:cNvSpPr txBox="1"/>
          <p:nvPr/>
        </p:nvSpPr>
        <p:spPr>
          <a:xfrm>
            <a:off x="626814" y="2309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AF4732C2-2104-11D3-D74E-53E3AF3B2E60}"/>
              </a:ext>
            </a:extLst>
          </p:cNvPr>
          <p:cNvSpPr txBox="1"/>
          <p:nvPr/>
        </p:nvSpPr>
        <p:spPr>
          <a:xfrm>
            <a:off x="3431409" y="2309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AD505B95-8E18-8725-D286-C15C768B8B27}"/>
              </a:ext>
            </a:extLst>
          </p:cNvPr>
          <p:cNvSpPr txBox="1"/>
          <p:nvPr/>
        </p:nvSpPr>
        <p:spPr>
          <a:xfrm>
            <a:off x="6715882" y="23603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18023418-10BE-AD69-5C35-8146621356BE}"/>
              </a:ext>
            </a:extLst>
          </p:cNvPr>
          <p:cNvSpPr txBox="1"/>
          <p:nvPr/>
        </p:nvSpPr>
        <p:spPr>
          <a:xfrm>
            <a:off x="9655343" y="23603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BE5292DA-3506-61CA-0872-3ACD6360D9BB}"/>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341315"/>
            <a:ext cx="960730" cy="891565"/>
          </a:xfrm>
          <a:prstGeom prst="rect">
            <a:avLst/>
          </a:prstGeom>
        </p:spPr>
      </p:pic>
      <p:pic>
        <p:nvPicPr>
          <p:cNvPr id="15" name="Graphic 14">
            <a:extLst>
              <a:ext uri="{FF2B5EF4-FFF2-40B4-BE49-F238E27FC236}">
                <a16:creationId xmlns:a16="http://schemas.microsoft.com/office/drawing/2014/main" id="{CCB45076-A05E-A16B-A3D8-04054683A861}"/>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19835"/>
            <a:ext cx="737499" cy="891565"/>
          </a:xfrm>
          <a:prstGeom prst="rect">
            <a:avLst/>
          </a:prstGeom>
        </p:spPr>
      </p:pic>
      <p:pic>
        <p:nvPicPr>
          <p:cNvPr id="16" name="Graphic 15">
            <a:extLst>
              <a:ext uri="{FF2B5EF4-FFF2-40B4-BE49-F238E27FC236}">
                <a16:creationId xmlns:a16="http://schemas.microsoft.com/office/drawing/2014/main" id="{C6423118-6805-0C5E-E15A-885866CE0367}"/>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356335"/>
            <a:ext cx="890895" cy="891565"/>
          </a:xfrm>
          <a:prstGeom prst="rect">
            <a:avLst/>
          </a:prstGeom>
        </p:spPr>
      </p:pic>
      <p:sp>
        <p:nvSpPr>
          <p:cNvPr id="18" name="TextBox 17">
            <a:extLst>
              <a:ext uri="{FF2B5EF4-FFF2-40B4-BE49-F238E27FC236}">
                <a16:creationId xmlns:a16="http://schemas.microsoft.com/office/drawing/2014/main" id="{531D3DF8-944D-4829-4D9B-5C3E4F24AECA}"/>
              </a:ext>
            </a:extLst>
          </p:cNvPr>
          <p:cNvSpPr txBox="1"/>
          <p:nvPr/>
        </p:nvSpPr>
        <p:spPr>
          <a:xfrm>
            <a:off x="12700" y="2921352"/>
            <a:ext cx="3206212" cy="394723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t>
            </a:r>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Highlight key points to support focus and comprehension.</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Whole‑class reading of source materials</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Enlarge text and print on coloured paper.</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and audio sources.</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shared reading opportunities.</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texts to match pupils’ reading age/ability.</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Simplify maps and geographical data</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alternative communication methods </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laptops/tablets to support writing.</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an adult scribe, “my turn, your turn,” or a work buddy.</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down success criteria into manageable steps</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writing scaffolds and word banks.</a:t>
            </a:r>
          </a:p>
          <a:p>
            <a:r>
              <a:rPr lang="en-GB" sz="125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Support recall by discussing learning sequences and linking geographical facts across the curriculum.</a:t>
            </a:r>
            <a:endParaRPr lang="en-GB" sz="1250" dirty="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DAEDDD85-4A44-AEC7-5F1A-0C31284169F4}"/>
              </a:ext>
            </a:extLst>
          </p:cNvPr>
          <p:cNvSpPr txBox="1"/>
          <p:nvPr/>
        </p:nvSpPr>
        <p:spPr>
          <a:xfrm>
            <a:off x="3115455" y="2969078"/>
            <a:ext cx="3206207" cy="393954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Keep verbal instructions short and simple.</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technology to record ideas or demonstrate learning.</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Differentiate curriculum content, delivery, language, and expected output.</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calm, direct feedback on conversation rules (e.g., waiting turns).Provide advance warning of sensitive or triggering topics.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Have a clear system for pupils to signal overwhelm and access a safe space.</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Explicitly teach social skills to support group and collaborative work.</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clear learning outcomes and success criteria.</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Avoid pressuring pupils to speak </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alternative communication methods.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Regularly check understanding throughout the lesson.</a:t>
            </a:r>
          </a:p>
        </p:txBody>
      </p:sp>
      <p:sp>
        <p:nvSpPr>
          <p:cNvPr id="24" name="TextBox 23">
            <a:extLst>
              <a:ext uri="{FF2B5EF4-FFF2-40B4-BE49-F238E27FC236}">
                <a16:creationId xmlns:a16="http://schemas.microsoft.com/office/drawing/2014/main" id="{68E11F90-8974-CD5C-163E-0280FCE15ABC}"/>
              </a:ext>
            </a:extLst>
          </p:cNvPr>
          <p:cNvSpPr txBox="1"/>
          <p:nvPr/>
        </p:nvSpPr>
        <p:spPr>
          <a:xfrm>
            <a:off x="6228741" y="3077228"/>
            <a:ext cx="2779142"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nsure easy access to resources.</a:t>
            </a:r>
          </a:p>
          <a:p>
            <a:r>
              <a:rPr lang="en-GB" sz="14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Focus marking on content, less on </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presentation.</a:t>
            </a:r>
          </a:p>
          <a:p>
            <a:r>
              <a:rPr lang="en-GB" sz="14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Adaptions to materials; lined paper, providing more/less space to write.</a:t>
            </a:r>
          </a:p>
          <a:p>
            <a:r>
              <a:rPr lang="en-GB" sz="14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upport child with book/paper positioning</a:t>
            </a:r>
          </a:p>
          <a:p>
            <a:r>
              <a:rPr lang="en-GB" sz="14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ncourage oral presentations as an alternative to some written work.</a:t>
            </a:r>
          </a:p>
          <a:p>
            <a:r>
              <a:rPr lang="en-GB" sz="14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Allow additional time to complete tasks.</a:t>
            </a:r>
          </a:p>
          <a:p>
            <a:r>
              <a:rPr lang="en-GB" sz="12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Allow more thinking and talking time.</a:t>
            </a:r>
          </a:p>
          <a:p>
            <a:r>
              <a:rPr lang="en-GB" sz="12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Use of playdoh</a:t>
            </a:r>
          </a:p>
          <a:p>
            <a:r>
              <a:rPr lang="en-GB" sz="12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t>
            </a:r>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Model and teach careful listening along with signals when careful listening is </a:t>
            </a:r>
            <a:r>
              <a:rPr lang="en-GB" sz="13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required.</a:t>
            </a:r>
            <a:endPar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endParaRPr>
          </a:p>
        </p:txBody>
      </p:sp>
      <p:sp>
        <p:nvSpPr>
          <p:cNvPr id="25" name="TextBox 24">
            <a:extLst>
              <a:ext uri="{FF2B5EF4-FFF2-40B4-BE49-F238E27FC236}">
                <a16:creationId xmlns:a16="http://schemas.microsoft.com/office/drawing/2014/main" id="{0B78A874-66CF-FCCA-E01F-E0B7D234F5D9}"/>
              </a:ext>
            </a:extLst>
          </p:cNvPr>
          <p:cNvSpPr txBox="1"/>
          <p:nvPr/>
        </p:nvSpPr>
        <p:spPr>
          <a:xfrm>
            <a:off x="9127926" y="2937528"/>
            <a:ext cx="2955136" cy="393954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visual aids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Keep instructions short, precise, and </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positive.</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timer to provide a time limit to a task.</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clear outcomes and expectations.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opportunities for kinaesthetic</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learning - practical tasks.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 variety of ways to record work, including technology.</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opportunities for kinaesthetic </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learning - practical tasks.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 variety of ways to record work, including technology.</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Accessibility to a range of activities the pupil enjoys using as 'calming' exercises.</a:t>
            </a:r>
          </a:p>
          <a:p>
            <a:r>
              <a:rPr lang="en-GB" sz="12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Role model making mistakes – resilience</a:t>
            </a:r>
          </a:p>
        </p:txBody>
      </p:sp>
      <p:sp>
        <p:nvSpPr>
          <p:cNvPr id="26" name="TextBox 18">
            <a:extLst>
              <a:ext uri="{FF2B5EF4-FFF2-40B4-BE49-F238E27FC236}">
                <a16:creationId xmlns:a16="http://schemas.microsoft.com/office/drawing/2014/main" id="{0131D46F-5E91-499C-6E06-1CE6EC538E94}"/>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B23ED6DE-DA1C-C919-2243-76F18030B31C}"/>
              </a:ext>
            </a:extLst>
          </p:cNvPr>
          <p:cNvCxnSpPr/>
          <p:nvPr/>
        </p:nvCxnSpPr>
        <p:spPr>
          <a:xfrm>
            <a:off x="160000" y="2944767"/>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B0F6DB7E-9860-179B-D5DC-25C071CF2A3F}"/>
              </a:ext>
            </a:extLst>
          </p:cNvPr>
          <p:cNvCxnSpPr>
            <a:cxnSpLocks/>
          </p:cNvCxnSpPr>
          <p:nvPr/>
        </p:nvCxnSpPr>
        <p:spPr>
          <a:xfrm>
            <a:off x="3130012"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F22A64FF-CF50-3491-AD9F-83B1088FE2C5}"/>
              </a:ext>
            </a:extLst>
          </p:cNvPr>
          <p:cNvCxnSpPr>
            <a:cxnSpLocks/>
          </p:cNvCxnSpPr>
          <p:nvPr/>
        </p:nvCxnSpPr>
        <p:spPr>
          <a:xfrm>
            <a:off x="62612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5319218-44F1-3ED4-8B63-CA68A29F25E5}"/>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7AFFD141-0859-C15D-7E4A-77D3FDBB9FA4}"/>
              </a:ext>
            </a:extLst>
          </p:cNvPr>
          <p:cNvSpPr txBox="1">
            <a:spLocks/>
          </p:cNvSpPr>
          <p:nvPr/>
        </p:nvSpPr>
        <p:spPr>
          <a:xfrm>
            <a:off x="6457805" y="29075"/>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dirty="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dirty="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Geography</a:t>
            </a:r>
          </a:p>
          <a:p>
            <a:pPr>
              <a:lnSpc>
                <a:spcPct val="107000"/>
              </a:lnSpc>
              <a:spcBef>
                <a:spcPts val="0"/>
              </a:spcBef>
              <a:spcAft>
                <a:spcPts val="800"/>
              </a:spcAft>
              <a:defRPr/>
            </a:pPr>
            <a:r>
              <a:rPr lang="en-GB" sz="4000" dirty="0">
                <a:latin typeface="Red Hat Display" panose="02010303040201060303" pitchFamily="2" charset="0"/>
                <a:ea typeface="Red Hat Display" panose="02010303040201060303" pitchFamily="2" charset="0"/>
                <a:cs typeface="Red Hat Display" panose="02010303040201060303" pitchFamily="2" charset="0"/>
              </a:rPr>
              <a:t>In every Geography block, teachers plan adaptations across the four areas of need—Cognition &amp; Learning, Communication &amp; Interaction, Physical &amp; Sensory, and Social, Emotional &amp; Mental Health—so all pupils can access geographical content, participate fully in fieldwork and enquiry, and succeed. This sits alongside our nine universal adaptations, which form part of Coleshill’s whole‑school inclusive offer, ensuring equity and belonging for every learner.</a:t>
            </a:r>
            <a:endParaRPr lang="en-GB" sz="4800" dirty="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1619530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B1730-8C53-A641-D66C-99921CC0A9E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D498EC2-9794-7077-B403-EB4939AC9A78}"/>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1A80223A-B05C-68E0-6834-582FC59293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4BCAF099-64AF-08F8-4B9B-1ADB5F23EDDD}"/>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292836"/>
            <a:ext cx="960730" cy="1047838"/>
          </a:xfrm>
          <a:prstGeom prst="rect">
            <a:avLst/>
          </a:prstGeom>
        </p:spPr>
      </p:pic>
      <p:sp>
        <p:nvSpPr>
          <p:cNvPr id="10" name="TextBox 9">
            <a:extLst>
              <a:ext uri="{FF2B5EF4-FFF2-40B4-BE49-F238E27FC236}">
                <a16:creationId xmlns:a16="http://schemas.microsoft.com/office/drawing/2014/main" id="{67DC59CA-919C-BB89-FC3E-5D844D8C98DD}"/>
              </a:ext>
            </a:extLst>
          </p:cNvPr>
          <p:cNvSpPr txBox="1"/>
          <p:nvPr/>
        </p:nvSpPr>
        <p:spPr>
          <a:xfrm>
            <a:off x="626814" y="23222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6A30ECEB-2E41-755E-65D7-22C9B4D85471}"/>
              </a:ext>
            </a:extLst>
          </p:cNvPr>
          <p:cNvSpPr txBox="1"/>
          <p:nvPr/>
        </p:nvSpPr>
        <p:spPr>
          <a:xfrm>
            <a:off x="3774309" y="23222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FD539F7B-61AB-434A-55E7-C9C4E4328D7C}"/>
              </a:ext>
            </a:extLst>
          </p:cNvPr>
          <p:cNvSpPr txBox="1"/>
          <p:nvPr/>
        </p:nvSpPr>
        <p:spPr>
          <a:xfrm>
            <a:off x="6931782" y="23603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FF21B994-12AB-E9A7-D2A6-48C8D0D7B718}"/>
              </a:ext>
            </a:extLst>
          </p:cNvPr>
          <p:cNvSpPr txBox="1"/>
          <p:nvPr/>
        </p:nvSpPr>
        <p:spPr>
          <a:xfrm>
            <a:off x="9655343" y="23222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B39716E8-45E8-0110-1690-873A217DD08E}"/>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365889" y="1354015"/>
            <a:ext cx="960730" cy="891565"/>
          </a:xfrm>
          <a:prstGeom prst="rect">
            <a:avLst/>
          </a:prstGeom>
        </p:spPr>
      </p:pic>
      <p:pic>
        <p:nvPicPr>
          <p:cNvPr id="15" name="Graphic 14">
            <a:extLst>
              <a:ext uri="{FF2B5EF4-FFF2-40B4-BE49-F238E27FC236}">
                <a16:creationId xmlns:a16="http://schemas.microsoft.com/office/drawing/2014/main" id="{8361B3EB-F4D4-3955-F9CA-81FE22E7B203}"/>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440390" y="1394435"/>
            <a:ext cx="737499" cy="891565"/>
          </a:xfrm>
          <a:prstGeom prst="rect">
            <a:avLst/>
          </a:prstGeom>
        </p:spPr>
      </p:pic>
      <p:pic>
        <p:nvPicPr>
          <p:cNvPr id="16" name="Graphic 15">
            <a:extLst>
              <a:ext uri="{FF2B5EF4-FFF2-40B4-BE49-F238E27FC236}">
                <a16:creationId xmlns:a16="http://schemas.microsoft.com/office/drawing/2014/main" id="{A4385244-81C4-3ADB-14EC-A0EB95E33304}"/>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292835"/>
            <a:ext cx="890895" cy="891565"/>
          </a:xfrm>
          <a:prstGeom prst="rect">
            <a:avLst/>
          </a:prstGeom>
        </p:spPr>
      </p:pic>
      <p:sp>
        <p:nvSpPr>
          <p:cNvPr id="18" name="TextBox 17">
            <a:extLst>
              <a:ext uri="{FF2B5EF4-FFF2-40B4-BE49-F238E27FC236}">
                <a16:creationId xmlns:a16="http://schemas.microsoft.com/office/drawing/2014/main" id="{3D4AD980-8D28-971C-272E-FF20C16117C1}"/>
              </a:ext>
            </a:extLst>
          </p:cNvPr>
          <p:cNvSpPr txBox="1"/>
          <p:nvPr/>
        </p:nvSpPr>
        <p:spPr>
          <a:xfrm>
            <a:off x="-1" y="2934052"/>
            <a:ext cx="3193239" cy="397031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Make explicit links to prior learning and reactivate knowledge at the start of lessons.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retrieval practice of previously taught content</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concepts and vocabulary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working walls/whiteboard to show lesson focus and its place in the sequence.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symbols, images, objects and diagrams to support meaning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.Provide, concrete resources and pictorial models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worked examples and stem sentences.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delivery pace to pupils’ processing speeds.</a:t>
            </a:r>
          </a:p>
          <a:p>
            <a:pPr marL="171450" indent="-171450">
              <a:buFont typeface="Wingdings" panose="05000000000000000000" pitchFamily="2" charset="2"/>
              <a:buChar char="s"/>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Mixed‑ability pairings for discussion </a:t>
            </a:r>
          </a:p>
          <a:p>
            <a:pPr marL="171450" indent="-171450">
              <a:buFont typeface="Wingdings" panose="05000000000000000000" pitchFamily="2" charset="2"/>
              <a:buChar char="s"/>
            </a:pPr>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Allow additional time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small whiteboards for recording ideas.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in real time and narrate thinking.</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chances to apply maths in other curriculum areas.</a:t>
            </a:r>
            <a:endParaRPr lang="en-GB" sz="120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0EA7B3D6-B048-E37F-7DD1-746012E02B47}"/>
              </a:ext>
            </a:extLst>
          </p:cNvPr>
          <p:cNvSpPr txBox="1"/>
          <p:nvPr/>
        </p:nvSpPr>
        <p:spPr>
          <a:xfrm>
            <a:off x="3117313" y="2930978"/>
            <a:ext cx="3193238" cy="415498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Pre‑teach key mathematical vocabulary and ensure repeated exposure through visuals, knowledge organisers and displays.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dual coding: label equipment and provide vocabulary flashcards with symbols or images.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Explicitly teach the meaning of mathematical terms, including those with everyday and subject‑specific uses.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Check understanding by encouraging pupils to explain concepts in their own words and using different representations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real objects and manipulatives to introduce concepts and develop the language needed to describe and explain.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processing time.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worked examples as models and reference tools.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multiplication grids or similar supports for calculations.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down multi‑step word problems into smaller, manageable stages.</a:t>
            </a:r>
          </a:p>
        </p:txBody>
      </p:sp>
      <p:sp>
        <p:nvSpPr>
          <p:cNvPr id="24" name="TextBox 23">
            <a:extLst>
              <a:ext uri="{FF2B5EF4-FFF2-40B4-BE49-F238E27FC236}">
                <a16:creationId xmlns:a16="http://schemas.microsoft.com/office/drawing/2014/main" id="{725506F1-EB5C-3D2C-EC78-C84EF954EB84}"/>
              </a:ext>
            </a:extLst>
          </p:cNvPr>
          <p:cNvSpPr txBox="1"/>
          <p:nvPr/>
        </p:nvSpPr>
        <p:spPr>
          <a:xfrm>
            <a:off x="6228741" y="2968616"/>
            <a:ext cx="3071609" cy="32316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Label equipment and use dual coding to support vocabulary.</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Provide manipulatives and sensory aids as needed.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Allow choice of tools, writing implements and font size.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Plan for sensory needs (ventilation, odours, pre‑teaching, sensory audits).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specialist/adapted equipment where required.</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Support communication through positioning, visual aids and Makaton.</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technology and concentration aids to support access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fine‑motor and physical supports (pen grips, writing slopes, wobble boards, etc.).</a:t>
            </a:r>
          </a:p>
        </p:txBody>
      </p:sp>
      <p:sp>
        <p:nvSpPr>
          <p:cNvPr id="25" name="TextBox 24">
            <a:extLst>
              <a:ext uri="{FF2B5EF4-FFF2-40B4-BE49-F238E27FC236}">
                <a16:creationId xmlns:a16="http://schemas.microsoft.com/office/drawing/2014/main" id="{9E328920-BC8E-0F9B-9D4C-86148F6BD3D2}"/>
              </a:ext>
            </a:extLst>
          </p:cNvPr>
          <p:cNvSpPr txBox="1"/>
          <p:nvPr/>
        </p:nvSpPr>
        <p:spPr>
          <a:xfrm>
            <a:off x="9300350" y="3106456"/>
            <a:ext cx="2686494" cy="32316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Take time to find pupil’s strengths and praise these – ensure that the pupil has opportunities to demonstrate their skills to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maintain self-confidence.</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lots of opportunities for kinaesthetic learning (practical activities, experimental learning, multi-sensory resources)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breaks between tasks and give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legitimate ‘moving around’ activities.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Have a range of simple, accessible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activities that pupils enjoy to use as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‘calming’ exercises.</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of a calm space to complete work </a:t>
            </a:r>
          </a:p>
          <a:p>
            <a:r>
              <a:rPr lang="en-GB" sz="12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elsewhere</a:t>
            </a:r>
          </a:p>
        </p:txBody>
      </p:sp>
      <p:sp>
        <p:nvSpPr>
          <p:cNvPr id="26" name="TextBox 18">
            <a:extLst>
              <a:ext uri="{FF2B5EF4-FFF2-40B4-BE49-F238E27FC236}">
                <a16:creationId xmlns:a16="http://schemas.microsoft.com/office/drawing/2014/main" id="{C8661B8F-6789-2BC8-2E4E-13A54F52B7CC}"/>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20D31682-7199-30C3-6CDB-F4C15C20F556}"/>
              </a:ext>
            </a:extLst>
          </p:cNvPr>
          <p:cNvCxnSpPr/>
          <p:nvPr/>
        </p:nvCxnSpPr>
        <p:spPr>
          <a:xfrm>
            <a:off x="160000" y="29594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6A79F8B6-43E6-BACC-649C-7EFD5E14D320}"/>
              </a:ext>
            </a:extLst>
          </p:cNvPr>
          <p:cNvCxnSpPr>
            <a:cxnSpLocks/>
          </p:cNvCxnSpPr>
          <p:nvPr/>
        </p:nvCxnSpPr>
        <p:spPr>
          <a:xfrm>
            <a:off x="31173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F31DD00F-714A-C2DE-B141-D23AE477F18F}"/>
              </a:ext>
            </a:extLst>
          </p:cNvPr>
          <p:cNvCxnSpPr>
            <a:cxnSpLocks/>
          </p:cNvCxnSpPr>
          <p:nvPr/>
        </p:nvCxnSpPr>
        <p:spPr>
          <a:xfrm>
            <a:off x="6248510" y="24676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DE24D028-5A4B-3D84-4CAC-D8332987ED1B}"/>
              </a:ext>
            </a:extLst>
          </p:cNvPr>
          <p:cNvCxnSpPr>
            <a:cxnSpLocks/>
          </p:cNvCxnSpPr>
          <p:nvPr/>
        </p:nvCxnSpPr>
        <p:spPr>
          <a:xfrm>
            <a:off x="92422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AEC5AD2B-AE22-85A6-2F06-0A0DE968E7B2}"/>
              </a:ext>
            </a:extLst>
          </p:cNvPr>
          <p:cNvSpPr txBox="1">
            <a:spLocks/>
          </p:cNvSpPr>
          <p:nvPr/>
        </p:nvSpPr>
        <p:spPr>
          <a:xfrm>
            <a:off x="6399667" y="798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Maths</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Maths block, teachers plan adaptations across the four areas of need—Cognition &amp; Learning, Communication &amp; Interaction, Physical &amp; Sensory, and Social, Emotional &amp; Mental Health—so all pupils can access mathematical concepts, take part in reasoning and problem‑solving, and succeed.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765679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2EDD7-B8EB-D68C-111F-7815BB21DCF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63C5A85-63E2-41FC-15E2-539253BE5AF0}"/>
              </a:ext>
            </a:extLst>
          </p:cNvPr>
          <p:cNvSpPr>
            <a:spLocks noGrp="1"/>
          </p:cNvSpPr>
          <p:nvPr>
            <p:ph type="ctrTitle"/>
          </p:nvPr>
        </p:nvSpPr>
        <p:spPr>
          <a:xfrm>
            <a:off x="1263651" y="156028"/>
            <a:ext cx="5097912"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D2B73617-FC51-4241-7C42-ED59274B3A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DEC4A111-3937-3EAB-72A1-042C26558741}"/>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291632"/>
            <a:ext cx="960730" cy="1047838"/>
          </a:xfrm>
          <a:prstGeom prst="rect">
            <a:avLst/>
          </a:prstGeom>
        </p:spPr>
      </p:pic>
      <p:sp>
        <p:nvSpPr>
          <p:cNvPr id="10" name="TextBox 9">
            <a:extLst>
              <a:ext uri="{FF2B5EF4-FFF2-40B4-BE49-F238E27FC236}">
                <a16:creationId xmlns:a16="http://schemas.microsoft.com/office/drawing/2014/main" id="{5FAC1294-B534-FEFF-7B60-3BC62C45EE53}"/>
              </a:ext>
            </a:extLst>
          </p:cNvPr>
          <p:cNvSpPr txBox="1"/>
          <p:nvPr/>
        </p:nvSpPr>
        <p:spPr>
          <a:xfrm>
            <a:off x="626814" y="2321082"/>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E66CBC9A-81C9-A5C7-CA39-81F9F8A4785B}"/>
              </a:ext>
            </a:extLst>
          </p:cNvPr>
          <p:cNvSpPr txBox="1"/>
          <p:nvPr/>
        </p:nvSpPr>
        <p:spPr>
          <a:xfrm>
            <a:off x="3431409" y="2321081"/>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6EB17CA2-7FDD-13B1-730E-4A25CC9EBCF3}"/>
              </a:ext>
            </a:extLst>
          </p:cNvPr>
          <p:cNvSpPr txBox="1"/>
          <p:nvPr/>
        </p:nvSpPr>
        <p:spPr>
          <a:xfrm>
            <a:off x="6455999" y="2321082"/>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E843428E-FBB9-4CE2-1567-33A4F14B45AC}"/>
              </a:ext>
            </a:extLst>
          </p:cNvPr>
          <p:cNvSpPr txBox="1"/>
          <p:nvPr/>
        </p:nvSpPr>
        <p:spPr>
          <a:xfrm>
            <a:off x="9655343" y="2321082"/>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26CC4AC9-003B-6DB2-FCCA-49FA5DAAB3EB}"/>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352811"/>
            <a:ext cx="960730" cy="891565"/>
          </a:xfrm>
          <a:prstGeom prst="rect">
            <a:avLst/>
          </a:prstGeom>
        </p:spPr>
      </p:pic>
      <p:pic>
        <p:nvPicPr>
          <p:cNvPr id="15" name="Graphic 14">
            <a:extLst>
              <a:ext uri="{FF2B5EF4-FFF2-40B4-BE49-F238E27FC236}">
                <a16:creationId xmlns:a16="http://schemas.microsoft.com/office/drawing/2014/main" id="{4C79E50A-09B1-5DC6-0582-BC0ADB8420A6}"/>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6964607" y="1403256"/>
            <a:ext cx="737499" cy="891565"/>
          </a:xfrm>
          <a:prstGeom prst="rect">
            <a:avLst/>
          </a:prstGeom>
        </p:spPr>
      </p:pic>
      <p:pic>
        <p:nvPicPr>
          <p:cNvPr id="16" name="Graphic 15">
            <a:extLst>
              <a:ext uri="{FF2B5EF4-FFF2-40B4-BE49-F238E27FC236}">
                <a16:creationId xmlns:a16="http://schemas.microsoft.com/office/drawing/2014/main" id="{2E65C3D6-317E-5E5E-9AA8-15A32579FD7F}"/>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378256"/>
            <a:ext cx="890895" cy="891565"/>
          </a:xfrm>
          <a:prstGeom prst="rect">
            <a:avLst/>
          </a:prstGeom>
        </p:spPr>
      </p:pic>
      <p:sp>
        <p:nvSpPr>
          <p:cNvPr id="18" name="TextBox 17">
            <a:extLst>
              <a:ext uri="{FF2B5EF4-FFF2-40B4-BE49-F238E27FC236}">
                <a16:creationId xmlns:a16="http://schemas.microsoft.com/office/drawing/2014/main" id="{4262D30B-0BE3-5BB1-7007-3DCAA4C18D62}"/>
              </a:ext>
            </a:extLst>
          </p:cNvPr>
          <p:cNvSpPr txBox="1"/>
          <p:nvPr/>
        </p:nvSpPr>
        <p:spPr>
          <a:xfrm>
            <a:off x="0" y="2932848"/>
            <a:ext cx="3090057" cy="3631763"/>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vocabulary and concepts, then revisit them regularly through multiple exposures.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clear, accessible worked examples  Provide visual supports—symbols, images, objects—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Displays and working walls link directly to lesson content.</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Model tasks and outcomes explicitly so pupils can see what is expected and how to achieve it.</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stem sentences, writing frames, word banks, and visual scaffolds to reduce cognitive load.</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planning supports such as mind maps, storyboards, flow charts, or paragraph frameworks.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Reduce overload with chunked tasks, short bursts of writing, and supportive tools (e.g., overlays, VI friendly books, talking tins)</a:t>
            </a:r>
            <a:endParaRPr lang="en-GB" sz="115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4348FC17-811A-5538-99D1-2A8E61CB5D64}"/>
              </a:ext>
            </a:extLst>
          </p:cNvPr>
          <p:cNvSpPr txBox="1"/>
          <p:nvPr/>
        </p:nvSpPr>
        <p:spPr>
          <a:xfrm>
            <a:off x="3041934" y="2968493"/>
            <a:ext cx="2544658" cy="345479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Avoid figurative language unless taught explicitly, and unpick it clearly.</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vocabulary and support it with images and repeated exposure.</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Label equipment with words and symbols to aid understanding.</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Check understanding by asking pupils to restate instructions in their own words.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extra processing time before expecting a response.</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Reduce teacher talk and chunk information into short, manageable sections.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mini‑plenaries, short writing bursts, and language‑rich texts to keep pupils focused and supported.</a:t>
            </a:r>
          </a:p>
        </p:txBody>
      </p:sp>
      <p:sp>
        <p:nvSpPr>
          <p:cNvPr id="24" name="TextBox 23">
            <a:extLst>
              <a:ext uri="{FF2B5EF4-FFF2-40B4-BE49-F238E27FC236}">
                <a16:creationId xmlns:a16="http://schemas.microsoft.com/office/drawing/2014/main" id="{461D9341-37B4-DCEF-14FB-39968165B16D}"/>
              </a:ext>
            </a:extLst>
          </p:cNvPr>
          <p:cNvSpPr txBox="1"/>
          <p:nvPr/>
        </p:nvSpPr>
        <p:spPr>
          <a:xfrm>
            <a:off x="5700827" y="2935924"/>
            <a:ext cx="3388995" cy="5224507"/>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dual coding (pictures + words) to help children understand instructions and new ideas.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pupils choice in writing tools and materials (e.g., paper, whiteboard, templates) so they can use what feels comfortable.</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Adjust fonts and text size to make reading and writing easier.</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Think about the learning environment, including scents, ventilation and seating.</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Introduce any sensory experiences in advance so children know what to expect.</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technology for writing, editing, and recording ideas.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writing tasks into short, manageable bursts with mini‑breaks to help children stay focused.</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concentration aids to help a child stay engaged.</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Build fine‑motor strength through finger‑strengthening activities.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supportive writing tools such as wobble boards, writing slopes, Thera‑bands, or flexible seating options.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pen/pencil grips.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a range of texts and media, including films and audiobooks, to make learning accessible.</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printed texts according to advice from the Vision service (e.g., enlarged print, colour changes, layout adjustments).</a:t>
            </a:r>
          </a:p>
        </p:txBody>
      </p:sp>
      <p:sp>
        <p:nvSpPr>
          <p:cNvPr id="25" name="TextBox 24">
            <a:extLst>
              <a:ext uri="{FF2B5EF4-FFF2-40B4-BE49-F238E27FC236}">
                <a16:creationId xmlns:a16="http://schemas.microsoft.com/office/drawing/2014/main" id="{AAED3B6A-66CB-F832-1238-BC1BC6442CE1}"/>
              </a:ext>
            </a:extLst>
          </p:cNvPr>
          <p:cNvSpPr txBox="1"/>
          <p:nvPr/>
        </p:nvSpPr>
        <p:spPr>
          <a:xfrm>
            <a:off x="9089823" y="3018674"/>
            <a:ext cx="3005946" cy="628633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short brain‑breaks or movement breaks when pupils show signs of frustration or overwhelm.</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access to a quiet, calm space where pupils can regulate </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emotion‑coaching language to support pupils who feel worried about writing or making mistakes.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Keep routines predictable, including how writing lessons start, how feedback is given, and how work is shared.</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writing tasks into smaller, manageable chunks to reduce anxiety and prevent overload.</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alternative ways to plan or share ideas (e.g., voice notes, drawing, talking with an adult) before writing.</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private or low‑pressure opportunities to share writing, rather than whole‑class reading aloud.</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positive reinforcement and regular check‑ins to build confidence and self‑belief.</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Pair pupils thoughtfully with supportive peers for collaborative planning or guided writing activities.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Adjust expectations on presentation or quantity when anxiety affects task engagement, focusing instead on success and progress.</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sentence starters and structure to reduce the emotional load of “not knowing how to begin.”</a:t>
            </a:r>
          </a:p>
          <a:p>
            <a:r>
              <a:rPr lang="en-GB" sz="115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Celebrate effort and small steps, not just the final piece of writing.</a:t>
            </a:r>
          </a:p>
        </p:txBody>
      </p:sp>
      <p:sp>
        <p:nvSpPr>
          <p:cNvPr id="26" name="TextBox 18">
            <a:extLst>
              <a:ext uri="{FF2B5EF4-FFF2-40B4-BE49-F238E27FC236}">
                <a16:creationId xmlns:a16="http://schemas.microsoft.com/office/drawing/2014/main" id="{11E82BB2-877B-EF68-2E5A-EDD7F212B2D6}"/>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D0348B79-DD24-A5BA-4D77-68E9053E07FD}"/>
              </a:ext>
            </a:extLst>
          </p:cNvPr>
          <p:cNvCxnSpPr/>
          <p:nvPr/>
        </p:nvCxnSpPr>
        <p:spPr>
          <a:xfrm>
            <a:off x="160000" y="2932848"/>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4B7E8911-95B4-160B-98E5-99C15D765F8F}"/>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57E4C6F9-DC1D-1E6F-81B9-40EC894E2B67}"/>
              </a:ext>
            </a:extLst>
          </p:cNvPr>
          <p:cNvCxnSpPr>
            <a:cxnSpLocks/>
          </p:cNvCxnSpPr>
          <p:nvPr/>
        </p:nvCxnSpPr>
        <p:spPr>
          <a:xfrm>
            <a:off x="5721134"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D866BB26-5B8F-26F0-FC0D-D23A31FC3D9F}"/>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BCEC18DC-0C59-D36A-64E2-19DBBFDF7E97}"/>
              </a:ext>
            </a:extLst>
          </p:cNvPr>
          <p:cNvSpPr txBox="1">
            <a:spLocks/>
          </p:cNvSpPr>
          <p:nvPr/>
        </p:nvSpPr>
        <p:spPr>
          <a:xfrm>
            <a:off x="6228741" y="40528"/>
            <a:ext cx="5905121" cy="1343012"/>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Writing</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Writing sequence, teachers plan adaptations across the four areas of need—Cognition &amp; Learning, Communication &amp; Interaction, Physical &amp; Sensory, and Social, Emotional &amp; Mental Health—so all pupils can access writing tasks, develop the skills needed to compose and communicate effectively, and participate with confidence.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1567812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C98F2-6BAD-AA07-E57E-E39A9D5BD80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2A7EB47-BCEC-4AA5-C6A2-222C25B4A252}"/>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dirty="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dirty="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B4CCCAD3-A72F-93F0-FE69-A28081F5F9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F3119691-9059-E228-EE0D-92AEA62ACA52}"/>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9BFA172B-180C-5E28-ED78-925E7F7114F8}"/>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17FC1E25-E250-5FB2-75AC-41FD9D774B37}"/>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983FF0AE-BE48-69BB-319D-04B59D99D61A}"/>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14CF600A-5C6F-9836-5218-7A5399C899F3}"/>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8E050147-583D-FF4C-06E6-62AC1EDD6ACE}"/>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8FF45771-D31A-F91B-700F-63958AB30403}"/>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12487E5B-00C3-CC74-2B80-048AD259DCB7}"/>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00553205-14F1-5874-1D97-7A6BAA8A2B9C}"/>
              </a:ext>
            </a:extLst>
          </p:cNvPr>
          <p:cNvSpPr txBox="1"/>
          <p:nvPr/>
        </p:nvSpPr>
        <p:spPr>
          <a:xfrm>
            <a:off x="52970" y="3048352"/>
            <a:ext cx="2955143" cy="36471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reading tasks into small, manageable chunks to support focus and reduce cognitive overload.</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paired or shared reading, taking turns with sentences or sections to build confidence and understanding.</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or unfamiliar vocabulary to support recognition and comprehension during the reading task.</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visual supports—such as pictures, diagrams, or simple sketches—to help pupils understand new concepts.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Allow additional time for reading activities so pupils can process information at their own pace.</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a clear purpose for reading by explaining what pupils should look for or focus on before they begin.</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Ask short, simple comprehension questions during reading to check understanding and maintain engagement.</a:t>
            </a:r>
            <a:endParaRPr lang="en-GB" sz="1100" dirty="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21427AAE-6DCB-B5CA-D7D9-5BB0F815AA83}"/>
              </a:ext>
            </a:extLst>
          </p:cNvPr>
          <p:cNvSpPr txBox="1"/>
          <p:nvPr/>
        </p:nvSpPr>
        <p:spPr>
          <a:xfrm>
            <a:off x="3038144" y="3077228"/>
            <a:ext cx="2980856" cy="347787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clear, simple language and repeat instructions to support understanding.</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extra processing time after asking a question so pupils can think and respond without pressure.</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aids, gestures, and modelling to reinforce spoken instructions.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information into short, manageable steps to avoid overload.</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Check understanding regularly by asking pupils to explain or show what they need to do.</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sentence starters or word banks to help pupils structure spoken responses.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Pre‑teach key vocabulary and concepts before whole‑class discussions.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Reduce background noise and provide quiet spaces to help pupils who find communication more difficult in busy environments.</a:t>
            </a:r>
          </a:p>
        </p:txBody>
      </p:sp>
      <p:sp>
        <p:nvSpPr>
          <p:cNvPr id="24" name="TextBox 23">
            <a:extLst>
              <a:ext uri="{FF2B5EF4-FFF2-40B4-BE49-F238E27FC236}">
                <a16:creationId xmlns:a16="http://schemas.microsoft.com/office/drawing/2014/main" id="{3C3AEF1F-E209-6F7F-9254-F307A61B7269}"/>
              </a:ext>
            </a:extLst>
          </p:cNvPr>
          <p:cNvSpPr txBox="1"/>
          <p:nvPr/>
        </p:nvSpPr>
        <p:spPr>
          <a:xfrm>
            <a:off x="5912580" y="3077228"/>
            <a:ext cx="3321735" cy="36471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 calm, clutter‑free workspace to reduce sensory overload and make materials easier to access.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movement breaks or sensory regulation activities to help pupils maintain focus and comfort</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large print, bold fonts, or high‑contrast materials to support pupils with visual difficulties.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Position pupils with visual or physical needs where they have the clearest view of the board and demonstrations.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Present information verbally and visually, and describe any visual content aloud for pupils with sight loss.</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Reduce background noise and visual distractions to support sensory processing and concentration.</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careful layout of worksheets, ensuring clear spacing, minimal clutter, and consistent formatting.</a:t>
            </a:r>
          </a:p>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adapted tools—such as writing grips, sloped boards, tactile rulers, or digital devices—to support physical access.</a:t>
            </a:r>
          </a:p>
        </p:txBody>
      </p:sp>
      <p:sp>
        <p:nvSpPr>
          <p:cNvPr id="25" name="TextBox 24">
            <a:extLst>
              <a:ext uri="{FF2B5EF4-FFF2-40B4-BE49-F238E27FC236}">
                <a16:creationId xmlns:a16="http://schemas.microsoft.com/office/drawing/2014/main" id="{F6FDF31D-D867-A740-1425-FCD92046C2EA}"/>
              </a:ext>
            </a:extLst>
          </p:cNvPr>
          <p:cNvSpPr txBox="1"/>
          <p:nvPr/>
        </p:nvSpPr>
        <p:spPr>
          <a:xfrm>
            <a:off x="9234318" y="3077228"/>
            <a:ext cx="2912024" cy="36471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Create predictable routines and give advance warning of changes to reduce anxiety.</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calm, neutral language and model emotional regulation to help pupils feel safe and supported.</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Offer structured breaks or safe spaces where pupils can go to reset before re‑engaging.</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tasks into small steps and celebrate small successes to build confidence and reduce overwhelm.</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Check in regularly with pupils to help them recognise and express how they are feeling.</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supports—to guide self‑regulation.</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clear boundaries and expectations delivered with consistency and compassion.</a:t>
            </a:r>
          </a:p>
          <a:p>
            <a:r>
              <a:rPr lang="en-GB" sz="110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Build positive relationships through regular praise, interest in pupils’ strengths, and predictable adult responses.</a:t>
            </a:r>
          </a:p>
        </p:txBody>
      </p:sp>
      <p:sp>
        <p:nvSpPr>
          <p:cNvPr id="26" name="TextBox 18">
            <a:extLst>
              <a:ext uri="{FF2B5EF4-FFF2-40B4-BE49-F238E27FC236}">
                <a16:creationId xmlns:a16="http://schemas.microsoft.com/office/drawing/2014/main" id="{2E409DCE-18A3-A3BD-F839-30DE98BA3D0B}"/>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593A0C9C-F620-1C9D-131B-BF791AD3B9FC}"/>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6249F4D2-14E0-72C4-9856-E8E6E4CBDACF}"/>
              </a:ext>
            </a:extLst>
          </p:cNvPr>
          <p:cNvCxnSpPr>
            <a:cxnSpLocks/>
          </p:cNvCxnSpPr>
          <p:nvPr/>
        </p:nvCxnSpPr>
        <p:spPr>
          <a:xfrm>
            <a:off x="30284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7D9D6EDA-8A8B-AF88-6D01-547E94124BAE}"/>
              </a:ext>
            </a:extLst>
          </p:cNvPr>
          <p:cNvCxnSpPr>
            <a:cxnSpLocks/>
          </p:cNvCxnSpPr>
          <p:nvPr/>
        </p:nvCxnSpPr>
        <p:spPr>
          <a:xfrm>
            <a:off x="5932881" y="254160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C0DF46DF-385A-15A4-EC45-6AC501FB7C49}"/>
              </a:ext>
            </a:extLst>
          </p:cNvPr>
          <p:cNvCxnSpPr>
            <a:cxnSpLocks/>
          </p:cNvCxnSpPr>
          <p:nvPr/>
        </p:nvCxnSpPr>
        <p:spPr>
          <a:xfrm>
            <a:off x="918607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3" name="Title 1">
            <a:extLst>
              <a:ext uri="{FF2B5EF4-FFF2-40B4-BE49-F238E27FC236}">
                <a16:creationId xmlns:a16="http://schemas.microsoft.com/office/drawing/2014/main" id="{12F6C6F0-0E79-7A92-F7E9-8ED22F226CD9}"/>
              </a:ext>
            </a:extLst>
          </p:cNvPr>
          <p:cNvSpPr txBox="1">
            <a:spLocks/>
          </p:cNvSpPr>
          <p:nvPr/>
        </p:nvSpPr>
        <p:spPr>
          <a:xfrm>
            <a:off x="6228741" y="40528"/>
            <a:ext cx="5905121" cy="1343012"/>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Reading</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Reading block, teachers plan adaptations across the four areas of need—Cognition &amp; Learning, Communication &amp; Interaction, Physical &amp; Sensory, and Social, Emotional &amp; Mental Health—so all pupils can access texts, develop the skills needed to read fluently and with understanding, and participate confidently in reading activities.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628912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563CF-6993-63CF-E592-7C7D954E046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D1C1950-FFFF-D346-699C-CCDD207DCC9D}"/>
              </a:ext>
            </a:extLst>
          </p:cNvPr>
          <p:cNvSpPr>
            <a:spLocks noGrp="1"/>
          </p:cNvSpPr>
          <p:nvPr>
            <p:ph type="ctrTitle"/>
          </p:nvPr>
        </p:nvSpPr>
        <p:spPr>
          <a:xfrm>
            <a:off x="950579" y="143831"/>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dirty="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dirty="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E6B5EB55-A626-769C-FEF8-543AA5FFD9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374" y="314489"/>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411E55DC-4B59-FEFD-B168-52C19135B6CC}"/>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9E9EB667-EC50-B727-00ED-5999B0AB29DB}"/>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2F9B5FDF-F482-D08D-C631-FBC5221F942E}"/>
              </a:ext>
            </a:extLst>
          </p:cNvPr>
          <p:cNvSpPr txBox="1"/>
          <p:nvPr/>
        </p:nvSpPr>
        <p:spPr>
          <a:xfrm>
            <a:off x="3431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58CA4D01-7716-0C4B-FDE8-234507EFC78E}"/>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BF4C5491-4C96-3482-7741-453CC2797A1A}"/>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BF5ED6A8-CD12-91B0-67D8-5818AAF80F72}"/>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022989" y="1468315"/>
            <a:ext cx="960730" cy="891565"/>
          </a:xfrm>
          <a:prstGeom prst="rect">
            <a:avLst/>
          </a:prstGeom>
        </p:spPr>
      </p:pic>
      <p:pic>
        <p:nvPicPr>
          <p:cNvPr id="15" name="Graphic 14">
            <a:extLst>
              <a:ext uri="{FF2B5EF4-FFF2-40B4-BE49-F238E27FC236}">
                <a16:creationId xmlns:a16="http://schemas.microsoft.com/office/drawing/2014/main" id="{081AA012-2391-F342-CD05-F19FF4441C79}"/>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B3829D8D-A9AB-803E-0880-0FAE1F733376}"/>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AC7A643B-65E3-2835-D33E-E715F239ED92}"/>
              </a:ext>
            </a:extLst>
          </p:cNvPr>
          <p:cNvSpPr txBox="1"/>
          <p:nvPr/>
        </p:nvSpPr>
        <p:spPr>
          <a:xfrm>
            <a:off x="84767" y="3060008"/>
            <a:ext cx="2819630" cy="229293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171450" indent="-171450">
              <a:buFont typeface="Arial" panose="020B0604020202020204" pitchFamily="34" charset="0"/>
              <a:buChar char="•"/>
            </a:pP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Provide short, clear, sequential reading routines and instructions.</a:t>
            </a:r>
          </a:p>
          <a:p>
            <a:pPr marL="171450" indent="-171450">
              <a:buFont typeface="Arial" panose="020B0604020202020204" pitchFamily="34" charset="0"/>
              <a:buChar char="•"/>
            </a:pP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Break Phonics into manageable steps with frequent repetition.</a:t>
            </a:r>
          </a:p>
          <a:p>
            <a:pPr marL="171450" indent="-171450">
              <a:buFont typeface="Arial" panose="020B0604020202020204" pitchFamily="34" charset="0"/>
              <a:buChar char="•"/>
            </a:pP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Offer additional practice opportunities using decodable texts match to pupils’ phonics phase.</a:t>
            </a:r>
          </a:p>
          <a:p>
            <a:pPr marL="171450" indent="-171450">
              <a:buFont typeface="Arial" panose="020B0604020202020204" pitchFamily="34" charset="0"/>
              <a:buChar char="•"/>
            </a:pP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Pre-teach key sounds and tricky words to build confidence </a:t>
            </a:r>
          </a:p>
          <a:p>
            <a:pPr marL="171450" indent="-171450">
              <a:buFont typeface="Arial" panose="020B0604020202020204" pitchFamily="34" charset="0"/>
              <a:buChar char="•"/>
            </a:pP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Use multisensory approaches (</a:t>
            </a:r>
            <a:r>
              <a:rPr lang="en-GB" sz="1100" dirty="0" err="1">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e.g</a:t>
            </a: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magnetic letters, actions, flashcards).</a:t>
            </a:r>
          </a:p>
          <a:p>
            <a:pPr marL="171450" indent="-171450">
              <a:buFont typeface="Arial" panose="020B0604020202020204" pitchFamily="34" charset="0"/>
              <a:buChar char="•"/>
            </a:pPr>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Scaffold tasks using sound mats, phoneme frames and modelling, </a:t>
            </a:r>
            <a:endParaRPr lang="en-GB" sz="1100" dirty="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4" name="TextBox 23">
            <a:extLst>
              <a:ext uri="{FF2B5EF4-FFF2-40B4-BE49-F238E27FC236}">
                <a16:creationId xmlns:a16="http://schemas.microsoft.com/office/drawing/2014/main" id="{CE847E90-0ADD-3681-109F-1FBCA2F1152B}"/>
              </a:ext>
            </a:extLst>
          </p:cNvPr>
          <p:cNvSpPr txBox="1"/>
          <p:nvPr/>
        </p:nvSpPr>
        <p:spPr>
          <a:xfrm>
            <a:off x="5912580" y="3077228"/>
            <a:ext cx="3321735" cy="26161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t>
            </a:r>
          </a:p>
        </p:txBody>
      </p:sp>
      <p:sp>
        <p:nvSpPr>
          <p:cNvPr id="25" name="TextBox 24">
            <a:extLst>
              <a:ext uri="{FF2B5EF4-FFF2-40B4-BE49-F238E27FC236}">
                <a16:creationId xmlns:a16="http://schemas.microsoft.com/office/drawing/2014/main" id="{0C3F79A1-469C-7A80-66E1-2E08F52E7F54}"/>
              </a:ext>
            </a:extLst>
          </p:cNvPr>
          <p:cNvSpPr txBox="1"/>
          <p:nvPr/>
        </p:nvSpPr>
        <p:spPr>
          <a:xfrm>
            <a:off x="9195209" y="3077228"/>
            <a:ext cx="2912024" cy="26161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1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a:t>
            </a:r>
          </a:p>
        </p:txBody>
      </p:sp>
      <p:sp>
        <p:nvSpPr>
          <p:cNvPr id="26" name="TextBox 18">
            <a:extLst>
              <a:ext uri="{FF2B5EF4-FFF2-40B4-BE49-F238E27FC236}">
                <a16:creationId xmlns:a16="http://schemas.microsoft.com/office/drawing/2014/main" id="{DC9F6497-8BF1-7922-73B1-D9AE064F3F39}"/>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dirty="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4E3D2744-A310-ED08-C5D4-08724D6326F7}"/>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67D55581-82D3-2190-3004-32CCAE6D0DD6}"/>
              </a:ext>
            </a:extLst>
          </p:cNvPr>
          <p:cNvCxnSpPr>
            <a:cxnSpLocks/>
          </p:cNvCxnSpPr>
          <p:nvPr/>
        </p:nvCxnSpPr>
        <p:spPr>
          <a:xfrm>
            <a:off x="2930441"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F3906651-FF8F-4A2A-30F2-A7E7BEDE1946}"/>
              </a:ext>
            </a:extLst>
          </p:cNvPr>
          <p:cNvCxnSpPr>
            <a:cxnSpLocks/>
          </p:cNvCxnSpPr>
          <p:nvPr/>
        </p:nvCxnSpPr>
        <p:spPr>
          <a:xfrm>
            <a:off x="5932881" y="254160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A3058413-EEA6-28F4-F5A4-258A7578FDD1}"/>
              </a:ext>
            </a:extLst>
          </p:cNvPr>
          <p:cNvCxnSpPr>
            <a:cxnSpLocks/>
          </p:cNvCxnSpPr>
          <p:nvPr/>
        </p:nvCxnSpPr>
        <p:spPr>
          <a:xfrm>
            <a:off x="918607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3" name="Title 1">
            <a:extLst>
              <a:ext uri="{FF2B5EF4-FFF2-40B4-BE49-F238E27FC236}">
                <a16:creationId xmlns:a16="http://schemas.microsoft.com/office/drawing/2014/main" id="{A8604204-43C7-25DA-D6F2-A8823EE00CE1}"/>
              </a:ext>
            </a:extLst>
          </p:cNvPr>
          <p:cNvSpPr txBox="1">
            <a:spLocks/>
          </p:cNvSpPr>
          <p:nvPr/>
        </p:nvSpPr>
        <p:spPr>
          <a:xfrm>
            <a:off x="6228741" y="40528"/>
            <a:ext cx="5905121" cy="1343012"/>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dirty="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dirty="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Early Reading</a:t>
            </a:r>
          </a:p>
          <a:p>
            <a:pPr>
              <a:lnSpc>
                <a:spcPct val="107000"/>
              </a:lnSpc>
              <a:spcBef>
                <a:spcPts val="0"/>
              </a:spcBef>
              <a:spcAft>
                <a:spcPts val="800"/>
              </a:spcAft>
              <a:defRPr/>
            </a:pPr>
            <a:r>
              <a:rPr lang="en-GB" sz="4000" dirty="0">
                <a:latin typeface="Red Hat Display" panose="02010303040201060303" pitchFamily="2" charset="0"/>
                <a:ea typeface="Red Hat Display" panose="02010303040201060303" pitchFamily="2" charset="0"/>
                <a:cs typeface="Red Hat Display" panose="02010303040201060303" pitchFamily="2" charset="0"/>
              </a:rPr>
              <a:t>In every Reading block, teachers plan adaptations across the four areas of need—Cognition &amp; Learning, Communication &amp; Interaction, Physical &amp; Sensory, and Social, Emotional &amp; Mental Health—so all pupils can access texts, develop the skills needed to read fluently and with understanding, and participate confidently in reading activities. This works alongside our nine universal adaptations, which form part of Coleshill’s whole‑school inclusive offer, ensuring equity and belonging for every learner.</a:t>
            </a:r>
            <a:endParaRPr lang="en-GB" sz="4800" dirty="0">
              <a:latin typeface="Rastanty Cortez" panose="02000506000000020003" pitchFamily="2" charset="0"/>
              <a:ea typeface="Red Hat Display" panose="02010303040201060303" pitchFamily="2" charset="0"/>
              <a:cs typeface="Red Hat Display" panose="02010303040201060303" pitchFamily="2" charset="0"/>
            </a:endParaRPr>
          </a:p>
        </p:txBody>
      </p:sp>
      <p:graphicFrame>
        <p:nvGraphicFramePr>
          <p:cNvPr id="8" name="Table 7">
            <a:extLst>
              <a:ext uri="{FF2B5EF4-FFF2-40B4-BE49-F238E27FC236}">
                <a16:creationId xmlns:a16="http://schemas.microsoft.com/office/drawing/2014/main" id="{D002DF4E-8967-2773-04C7-42CAC7D31BF0}"/>
              </a:ext>
            </a:extLst>
          </p:cNvPr>
          <p:cNvGraphicFramePr>
            <a:graphicFrameLocks noGrp="1"/>
          </p:cNvGraphicFramePr>
          <p:nvPr>
            <p:extLst>
              <p:ext uri="{D42A27DB-BD31-4B8C-83A1-F6EECF244321}">
                <p14:modId xmlns:p14="http://schemas.microsoft.com/office/powerpoint/2010/main" val="942318226"/>
              </p:ext>
            </p:extLst>
          </p:nvPr>
        </p:nvGraphicFramePr>
        <p:xfrm>
          <a:off x="2985306" y="3106104"/>
          <a:ext cx="2842893" cy="3794760"/>
        </p:xfrm>
        <a:graphic>
          <a:graphicData uri="http://schemas.openxmlformats.org/drawingml/2006/table">
            <a:tbl>
              <a:tblPr/>
              <a:tblGrid>
                <a:gridCol w="2842893">
                  <a:extLst>
                    <a:ext uri="{9D8B030D-6E8A-4147-A177-3AD203B41FA5}">
                      <a16:colId xmlns:a16="http://schemas.microsoft.com/office/drawing/2014/main" val="203152517"/>
                    </a:ext>
                  </a:extLst>
                </a:gridCol>
              </a:tblGrid>
              <a:tr h="3480195">
                <a:tc>
                  <a:txBody>
                    <a:bodyPr/>
                    <a:lstStyle/>
                    <a:p>
                      <a:pPr marL="171450" indent="-171450" fontAlgn="t">
                        <a:lnSpc>
                          <a:spcPts val="1500"/>
                        </a:lnSpc>
                        <a:buFont typeface="Arial" panose="020B0604020202020204" pitchFamily="34" charset="0"/>
                        <a:buChar char="•"/>
                      </a:pPr>
                      <a:r>
                        <a:rPr lang="en-GB" sz="1200" b="0" i="0" dirty="0">
                          <a:effectLst/>
                          <a:latin typeface="Red Hat Display" panose="02010303040201060303" pitchFamily="2" charset="0"/>
                          <a:ea typeface="Red Hat Display" panose="02010303040201060303" pitchFamily="2" charset="0"/>
                          <a:cs typeface="Red Hat Display" panose="02010303040201060303" pitchFamily="2" charset="0"/>
                        </a:rPr>
                        <a:t>Use simple, concise language when introducing new sounds or reading skills. </a:t>
                      </a:r>
                    </a:p>
                    <a:p>
                      <a:pPr marL="171450" indent="-171450" fontAlgn="t">
                        <a:lnSpc>
                          <a:spcPts val="1500"/>
                        </a:lnSpc>
                        <a:buFont typeface="Arial" panose="020B0604020202020204" pitchFamily="34" charset="0"/>
                        <a:buChar char="•"/>
                      </a:pPr>
                      <a:r>
                        <a:rPr lang="en-GB" sz="1200" b="0" i="0" dirty="0">
                          <a:effectLst/>
                          <a:latin typeface="Red Hat Display" panose="02010303040201060303" pitchFamily="2" charset="0"/>
                          <a:ea typeface="Red Hat Display" panose="02010303040201060303" pitchFamily="2" charset="0"/>
                          <a:cs typeface="Red Hat Display" panose="02010303040201060303" pitchFamily="2" charset="0"/>
                        </a:rPr>
                        <a:t>Model oral blending and segmenting clearly, using visual cues to support understanding. </a:t>
                      </a:r>
                    </a:p>
                    <a:p>
                      <a:pPr marL="171450" indent="-171450" fontAlgn="t">
                        <a:lnSpc>
                          <a:spcPts val="1500"/>
                        </a:lnSpc>
                        <a:buFont typeface="Arial" panose="020B0604020202020204" pitchFamily="34" charset="0"/>
                        <a:buChar char="•"/>
                      </a:pPr>
                      <a:r>
                        <a:rPr lang="en-GB" sz="1200" b="0" i="0" dirty="0">
                          <a:effectLst/>
                          <a:latin typeface="Red Hat Display" panose="02010303040201060303" pitchFamily="2" charset="0"/>
                          <a:ea typeface="Red Hat Display" panose="02010303040201060303" pitchFamily="2" charset="0"/>
                          <a:cs typeface="Red Hat Display" panose="02010303040201060303" pitchFamily="2" charset="0"/>
                        </a:rPr>
                        <a:t>Check comprehension frequently through short, supportive questioning. </a:t>
                      </a:r>
                    </a:p>
                    <a:p>
                      <a:pPr marL="171450" indent="-171450" fontAlgn="t">
                        <a:lnSpc>
                          <a:spcPts val="1500"/>
                        </a:lnSpc>
                        <a:buFont typeface="Arial" panose="020B0604020202020204" pitchFamily="34" charset="0"/>
                        <a:buChar char="•"/>
                      </a:pPr>
                      <a:r>
                        <a:rPr lang="en-GB" sz="1200" b="0" i="0" dirty="0">
                          <a:effectLst/>
                          <a:latin typeface="Red Hat Display" panose="02010303040201060303" pitchFamily="2" charset="0"/>
                          <a:ea typeface="Red Hat Display" panose="02010303040201060303" pitchFamily="2" charset="0"/>
                          <a:cs typeface="Red Hat Display" panose="02010303040201060303" pitchFamily="2" charset="0"/>
                        </a:rPr>
                        <a:t>Encourage turn‑taking in paired reading activities with structured prompts. </a:t>
                      </a:r>
                    </a:p>
                    <a:p>
                      <a:pPr marL="171450" indent="-171450" fontAlgn="t">
                        <a:lnSpc>
                          <a:spcPts val="1500"/>
                        </a:lnSpc>
                        <a:buFont typeface="Arial" panose="020B0604020202020204" pitchFamily="34" charset="0"/>
                        <a:buChar char="•"/>
                      </a:pPr>
                      <a:r>
                        <a:rPr lang="en-GB" sz="1200" b="0" i="0" dirty="0">
                          <a:effectLst/>
                          <a:latin typeface="Red Hat Display" panose="02010303040201060303" pitchFamily="2" charset="0"/>
                          <a:ea typeface="Red Hat Display" panose="02010303040201060303" pitchFamily="2" charset="0"/>
                          <a:cs typeface="Red Hat Display" panose="02010303040201060303" pitchFamily="2" charset="0"/>
                        </a:rPr>
                        <a:t>Provide visual timetables and clear routines to reduce anxiety around transitions between phonics and reading tasks. </a:t>
                      </a:r>
                    </a:p>
                    <a:p>
                      <a:pPr marL="171450" indent="-171450" fontAlgn="t">
                        <a:lnSpc>
                          <a:spcPts val="1500"/>
                        </a:lnSpc>
                        <a:buFont typeface="Arial" panose="020B0604020202020204" pitchFamily="34" charset="0"/>
                        <a:buChar char="•"/>
                      </a:pPr>
                      <a:r>
                        <a:rPr lang="en-GB" sz="1200" b="0" i="0" dirty="0">
                          <a:effectLst/>
                          <a:latin typeface="Red Hat Display" panose="02010303040201060303" pitchFamily="2" charset="0"/>
                          <a:ea typeface="Red Hat Display" panose="02010303040201060303" pitchFamily="2" charset="0"/>
                          <a:cs typeface="Red Hat Display" panose="02010303040201060303" pitchFamily="2" charset="0"/>
                        </a:rPr>
                        <a:t>Use gesture, pictures, and objects to support vocabulary development.</a:t>
                      </a: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12034196"/>
                  </a:ext>
                </a:extLst>
              </a:tr>
              <a:tr h="257263">
                <a:tc>
                  <a:txBody>
                    <a:bodyPr/>
                    <a:lstStyle/>
                    <a:p>
                      <a:pPr marL="0" indent="0">
                        <a:buFont typeface="Arial" panose="020B0604020202020204" pitchFamily="34" charset="0"/>
                        <a:buNone/>
                      </a:pPr>
                      <a:endParaRPr lang="en-GB" sz="1200" dirty="0">
                        <a:latin typeface="Red Hat Display" panose="02010303040201060303" pitchFamily="2" charset="0"/>
                        <a:ea typeface="Red Hat Display" panose="02010303040201060303" pitchFamily="2" charset="0"/>
                        <a:cs typeface="Red Hat Display" panose="02010303040201060303" pitchFamily="2" charset="0"/>
                      </a:endParaRPr>
                    </a:p>
                  </a:txBody>
                  <a:tcPr>
                    <a:lnL w="12700" cmpd="sng">
                      <a:noFill/>
                      <a:prstDash val="solid"/>
                    </a:lnL>
                    <a:lnR w="12700" cmpd="sng">
                      <a:noFill/>
                      <a:prstDash val="solid"/>
                    </a:lnR>
                    <a:lnT w="6350" cap="flat" cmpd="sng" algn="ctr">
                      <a:no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57239493"/>
                  </a:ext>
                </a:extLst>
              </a:tr>
            </a:tbl>
          </a:graphicData>
        </a:graphic>
      </p:graphicFrame>
      <p:graphicFrame>
        <p:nvGraphicFramePr>
          <p:cNvPr id="17" name="Table 16">
            <a:extLst>
              <a:ext uri="{FF2B5EF4-FFF2-40B4-BE49-F238E27FC236}">
                <a16:creationId xmlns:a16="http://schemas.microsoft.com/office/drawing/2014/main" id="{4476447A-8A87-368F-0A22-3205E30091A4}"/>
              </a:ext>
            </a:extLst>
          </p:cNvPr>
          <p:cNvGraphicFramePr>
            <a:graphicFrameLocks noGrp="1"/>
          </p:cNvGraphicFramePr>
          <p:nvPr>
            <p:extLst>
              <p:ext uri="{D42A27DB-BD31-4B8C-83A1-F6EECF244321}">
                <p14:modId xmlns:p14="http://schemas.microsoft.com/office/powerpoint/2010/main" val="4238348570"/>
              </p:ext>
            </p:extLst>
          </p:nvPr>
        </p:nvGraphicFramePr>
        <p:xfrm>
          <a:off x="6053404" y="3118865"/>
          <a:ext cx="3052894" cy="3124200"/>
        </p:xfrm>
        <a:graphic>
          <a:graphicData uri="http://schemas.openxmlformats.org/drawingml/2006/table">
            <a:tbl>
              <a:tblPr/>
              <a:tblGrid>
                <a:gridCol w="3052894">
                  <a:extLst>
                    <a:ext uri="{9D8B030D-6E8A-4147-A177-3AD203B41FA5}">
                      <a16:colId xmlns:a16="http://schemas.microsoft.com/office/drawing/2014/main" val="1990863054"/>
                    </a:ext>
                  </a:extLst>
                </a:gridCol>
              </a:tblGrid>
              <a:tr h="0">
                <a:tc>
                  <a:txBody>
                    <a:bodyPr/>
                    <a:lstStyle/>
                    <a:p>
                      <a:pPr marL="171450" indent="-171450" fontAlgn="t">
                        <a:lnSpc>
                          <a:spcPts val="1500"/>
                        </a:lnSpc>
                        <a:buFont typeface="Arial" panose="020B0604020202020204" pitchFamily="34" charset="0"/>
                        <a:buChar char="•"/>
                      </a:pPr>
                      <a:r>
                        <a:rPr lang="en-GB" sz="1100" b="0" i="0">
                          <a:effectLst/>
                          <a:latin typeface="Red Hat Display" panose="02010303040201060303" pitchFamily="2" charset="0"/>
                          <a:ea typeface="Red Hat Display" panose="02010303040201060303" pitchFamily="2" charset="0"/>
                          <a:cs typeface="Red Hat Display" panose="02010303040201060303" pitchFamily="2" charset="0"/>
                        </a:rPr>
                        <a:t>Offer reading materials with enlarged print, coloured overlays, or simplified layouts when needed. </a:t>
                      </a:r>
                    </a:p>
                    <a:p>
                      <a:pPr marL="171450" indent="-171450" fontAlgn="t">
                        <a:lnSpc>
                          <a:spcPts val="1500"/>
                        </a:lnSpc>
                        <a:buFont typeface="Arial" panose="020B0604020202020204" pitchFamily="34" charset="0"/>
                        <a:buChar char="•"/>
                      </a:pPr>
                      <a:r>
                        <a:rPr lang="en-GB" sz="1100" b="0" i="0">
                          <a:effectLst/>
                          <a:latin typeface="Red Hat Display" panose="02010303040201060303" pitchFamily="2" charset="0"/>
                          <a:ea typeface="Red Hat Display" panose="02010303040201060303" pitchFamily="2" charset="0"/>
                          <a:cs typeface="Red Hat Display" panose="02010303040201060303" pitchFamily="2" charset="0"/>
                        </a:rPr>
                        <a:t>Provide supportive seating and posture tools to ensure pupils are comfortable during reading sessions.</a:t>
                      </a:r>
                    </a:p>
                    <a:p>
                      <a:pPr marL="171450" indent="-171450" fontAlgn="t">
                        <a:lnSpc>
                          <a:spcPts val="1500"/>
                        </a:lnSpc>
                        <a:buFont typeface="Arial" panose="020B0604020202020204" pitchFamily="34" charset="0"/>
                        <a:buChar char="•"/>
                      </a:pPr>
                      <a:r>
                        <a:rPr lang="en-GB" sz="1100" b="0" i="0">
                          <a:effectLst/>
                          <a:latin typeface="Red Hat Display" panose="02010303040201060303" pitchFamily="2" charset="0"/>
                          <a:ea typeface="Red Hat Display" panose="02010303040201060303" pitchFamily="2" charset="0"/>
                          <a:cs typeface="Red Hat Display" panose="02010303040201060303" pitchFamily="2" charset="0"/>
                        </a:rPr>
                        <a:t>Minimise visual and auditory distractions during phonics and guided reading. </a:t>
                      </a:r>
                    </a:p>
                    <a:p>
                      <a:pPr marL="171450" indent="-171450" fontAlgn="t">
                        <a:lnSpc>
                          <a:spcPts val="1500"/>
                        </a:lnSpc>
                        <a:buFont typeface="Arial" panose="020B0604020202020204" pitchFamily="34" charset="0"/>
                        <a:buChar char="•"/>
                      </a:pPr>
                      <a:r>
                        <a:rPr lang="en-GB" sz="1100" b="0" i="0">
                          <a:effectLst/>
                          <a:latin typeface="Red Hat Display" panose="02010303040201060303" pitchFamily="2" charset="0"/>
                          <a:ea typeface="Red Hat Display" panose="02010303040201060303" pitchFamily="2" charset="0"/>
                          <a:cs typeface="Red Hat Display" panose="02010303040201060303" pitchFamily="2" charset="0"/>
                        </a:rPr>
                        <a:t>Use tactile resources such as textured letters or letter tiles to support fine‑motor and sensory needs. </a:t>
                      </a:r>
                    </a:p>
                    <a:p>
                      <a:pPr marL="171450" indent="-171450" fontAlgn="t">
                        <a:lnSpc>
                          <a:spcPts val="1500"/>
                        </a:lnSpc>
                        <a:buFont typeface="Arial" panose="020B0604020202020204" pitchFamily="34" charset="0"/>
                        <a:buChar char="•"/>
                      </a:pPr>
                      <a:r>
                        <a:rPr lang="en-GB" sz="1100" b="0" i="0">
                          <a:effectLst/>
                          <a:latin typeface="Red Hat Display" panose="02010303040201060303" pitchFamily="2" charset="0"/>
                          <a:ea typeface="Red Hat Display" panose="02010303040201060303" pitchFamily="2" charset="0"/>
                          <a:cs typeface="Red Hat Display" panose="02010303040201060303" pitchFamily="2" charset="0"/>
                        </a:rPr>
                        <a:t>Allow movement breaks for pupils who require sensory regulation before focusing on reading tasks.</a:t>
                      </a:r>
                    </a:p>
                  </a:txBody>
                  <a:tcPr>
                    <a:lnL w="6350" cap="flat" cmpd="sng" algn="ctr">
                      <a:solidFill>
                        <a:srgbClr val="E6E6E6"/>
                      </a:solidFill>
                      <a:prstDash val="solid"/>
                      <a:round/>
                      <a:headEnd type="none" w="med" len="med"/>
                      <a:tailEnd type="none" w="med" len="med"/>
                    </a:lnL>
                    <a:lnR w="6350" cap="flat" cmpd="sng" algn="ctr">
                      <a:solidFill>
                        <a:srgbClr val="E6E6E6"/>
                      </a:solidFill>
                      <a:prstDash val="solid"/>
                      <a:round/>
                      <a:headEnd type="none" w="med" len="med"/>
                      <a:tailEnd type="none" w="med" len="med"/>
                    </a:lnR>
                    <a:lnT w="6350" cap="flat" cmpd="sng" algn="ctr">
                      <a:solidFill>
                        <a:srgbClr val="E6E6E6"/>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046694594"/>
                  </a:ext>
                </a:extLst>
              </a:tr>
              <a:tr h="0">
                <a:tc>
                  <a:txBody>
                    <a:bodyPr/>
                    <a:lstStyle/>
                    <a:p>
                      <a:endParaRPr lang="en-GB" dirty="0"/>
                    </a:p>
                  </a:txBody>
                  <a:tcPr>
                    <a:lnL w="12700" cmpd="sng">
                      <a:noFill/>
                      <a:prstDash val="solid"/>
                    </a:lnL>
                    <a:lnR w="12700" cmpd="sng">
                      <a:noFill/>
                      <a:prstDash val="solid"/>
                    </a:lnR>
                    <a:lnT w="6350" cap="flat" cmpd="sng" algn="ctr">
                      <a:noFill/>
                      <a:prstDash val="solid"/>
                      <a:round/>
                      <a:headEnd type="none" w="med" len="med"/>
                      <a:tailEnd type="none" w="med" len="med"/>
                    </a:lnT>
                    <a:lnB w="12700" cmpd="sng">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393473953"/>
                  </a:ext>
                </a:extLst>
              </a:tr>
            </a:tbl>
          </a:graphicData>
        </a:graphic>
      </p:graphicFrame>
      <p:graphicFrame>
        <p:nvGraphicFramePr>
          <p:cNvPr id="19" name="Table 18">
            <a:extLst>
              <a:ext uri="{FF2B5EF4-FFF2-40B4-BE49-F238E27FC236}">
                <a16:creationId xmlns:a16="http://schemas.microsoft.com/office/drawing/2014/main" id="{65217B82-60B7-AB65-7F91-969277263DDF}"/>
              </a:ext>
            </a:extLst>
          </p:cNvPr>
          <p:cNvGraphicFramePr>
            <a:graphicFrameLocks noGrp="1"/>
          </p:cNvGraphicFramePr>
          <p:nvPr>
            <p:extLst>
              <p:ext uri="{D42A27DB-BD31-4B8C-83A1-F6EECF244321}">
                <p14:modId xmlns:p14="http://schemas.microsoft.com/office/powerpoint/2010/main" val="3073542425"/>
              </p:ext>
            </p:extLst>
          </p:nvPr>
        </p:nvGraphicFramePr>
        <p:xfrm>
          <a:off x="9354837" y="3106104"/>
          <a:ext cx="2643681" cy="3886200"/>
        </p:xfrm>
        <a:graphic>
          <a:graphicData uri="http://schemas.openxmlformats.org/drawingml/2006/table">
            <a:tbl>
              <a:tblPr/>
              <a:tblGrid>
                <a:gridCol w="2643681">
                  <a:extLst>
                    <a:ext uri="{9D8B030D-6E8A-4147-A177-3AD203B41FA5}">
                      <a16:colId xmlns:a16="http://schemas.microsoft.com/office/drawing/2014/main" val="3392985185"/>
                    </a:ext>
                  </a:extLst>
                </a:gridCol>
              </a:tblGrid>
              <a:tr h="0">
                <a:tc>
                  <a:txBody>
                    <a:bodyPr/>
                    <a:lstStyle/>
                    <a:p>
                      <a:pPr marL="171450" indent="-171450" fontAlgn="t">
                        <a:lnSpc>
                          <a:spcPts val="1500"/>
                        </a:lnSpc>
                        <a:buFont typeface="Arial" panose="020B0604020202020204" pitchFamily="34" charset="0"/>
                        <a:buChar char="•"/>
                      </a:pPr>
                      <a:r>
                        <a:rPr lang="en-GB" sz="1100" b="0" i="0" dirty="0">
                          <a:effectLst/>
                          <a:latin typeface="Red Hat Display" panose="02010303040201060303" pitchFamily="2" charset="0"/>
                          <a:ea typeface="Red Hat Display" panose="02010303040201060303" pitchFamily="2" charset="0"/>
                          <a:cs typeface="Red Hat Display" panose="02010303040201060303" pitchFamily="2" charset="0"/>
                        </a:rPr>
                        <a:t>Use positive reinforcement to build confidence in early reading attempts. </a:t>
                      </a:r>
                    </a:p>
                    <a:p>
                      <a:pPr marL="171450" indent="-171450" fontAlgn="t">
                        <a:lnSpc>
                          <a:spcPts val="1500"/>
                        </a:lnSpc>
                        <a:buFont typeface="Arial" panose="020B0604020202020204" pitchFamily="34" charset="0"/>
                        <a:buChar char="•"/>
                      </a:pPr>
                      <a:r>
                        <a:rPr lang="en-GB" sz="1100" b="0" i="0" dirty="0">
                          <a:effectLst/>
                          <a:latin typeface="Red Hat Display" panose="02010303040201060303" pitchFamily="2" charset="0"/>
                          <a:ea typeface="Red Hat Display" panose="02010303040201060303" pitchFamily="2" charset="0"/>
                          <a:cs typeface="Red Hat Display" panose="02010303040201060303" pitchFamily="2" charset="0"/>
                        </a:rPr>
                        <a:t>Create a safe, nurturing environment where mistakes are seen as part of learning. </a:t>
                      </a:r>
                    </a:p>
                    <a:p>
                      <a:pPr marL="171450" indent="-171450" fontAlgn="t">
                        <a:lnSpc>
                          <a:spcPts val="1500"/>
                        </a:lnSpc>
                        <a:buFont typeface="Arial" panose="020B0604020202020204" pitchFamily="34" charset="0"/>
                        <a:buChar char="•"/>
                      </a:pPr>
                      <a:r>
                        <a:rPr lang="en-GB" sz="1100" b="0" i="0" dirty="0">
                          <a:effectLst/>
                          <a:latin typeface="Red Hat Display" panose="02010303040201060303" pitchFamily="2" charset="0"/>
                          <a:ea typeface="Red Hat Display" panose="02010303040201060303" pitchFamily="2" charset="0"/>
                          <a:cs typeface="Red Hat Display" panose="02010303040201060303" pitchFamily="2" charset="0"/>
                        </a:rPr>
                        <a:t>Provide opportunities for shared reading to reduce anxiety and promote engagement. </a:t>
                      </a:r>
                    </a:p>
                    <a:p>
                      <a:pPr marL="171450" indent="-171450" fontAlgn="t">
                        <a:lnSpc>
                          <a:spcPts val="1500"/>
                        </a:lnSpc>
                        <a:buFont typeface="Arial" panose="020B0604020202020204" pitchFamily="34" charset="0"/>
                        <a:buChar char="•"/>
                      </a:pPr>
                      <a:r>
                        <a:rPr lang="en-GB" sz="1100" b="0" i="0" dirty="0">
                          <a:effectLst/>
                          <a:latin typeface="Red Hat Display" panose="02010303040201060303" pitchFamily="2" charset="0"/>
                          <a:ea typeface="Red Hat Display" panose="02010303040201060303" pitchFamily="2" charset="0"/>
                          <a:cs typeface="Red Hat Display" panose="02010303040201060303" pitchFamily="2" charset="0"/>
                        </a:rPr>
                        <a:t>Offer quiet, calm reading spaces for pupils who become overwhelmed in busy areas. </a:t>
                      </a:r>
                    </a:p>
                    <a:p>
                      <a:pPr marL="171450" indent="-171450" fontAlgn="t">
                        <a:lnSpc>
                          <a:spcPts val="1500"/>
                        </a:lnSpc>
                        <a:buFont typeface="Arial" panose="020B0604020202020204" pitchFamily="34" charset="0"/>
                        <a:buChar char="•"/>
                      </a:pPr>
                      <a:r>
                        <a:rPr lang="en-GB" sz="1100" b="0" i="0" dirty="0">
                          <a:effectLst/>
                          <a:latin typeface="Red Hat Display" panose="02010303040201060303" pitchFamily="2" charset="0"/>
                          <a:ea typeface="Red Hat Display" panose="02010303040201060303" pitchFamily="2" charset="0"/>
                          <a:cs typeface="Red Hat Display" panose="02010303040201060303" pitchFamily="2" charset="0"/>
                        </a:rPr>
                        <a:t>Break reading activities into short, achievable chunks to support attention and motivation. </a:t>
                      </a:r>
                    </a:p>
                    <a:p>
                      <a:pPr marL="171450" indent="-171450" fontAlgn="t">
                        <a:lnSpc>
                          <a:spcPts val="1500"/>
                        </a:lnSpc>
                        <a:buFont typeface="Arial" panose="020B0604020202020204" pitchFamily="34" charset="0"/>
                        <a:buChar char="•"/>
                      </a:pPr>
                      <a:r>
                        <a:rPr lang="en-GB" sz="1100" b="0" i="0" dirty="0">
                          <a:effectLst/>
                          <a:latin typeface="Red Hat Display" panose="02010303040201060303" pitchFamily="2" charset="0"/>
                          <a:ea typeface="Red Hat Display" panose="02010303040201060303" pitchFamily="2" charset="0"/>
                          <a:cs typeface="Red Hat Display" panose="02010303040201060303" pitchFamily="2" charset="0"/>
                        </a:rPr>
                        <a:t>Use familiar, comforting routines to ease transitions into phonics and reading sessions.</a:t>
                      </a: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85470840"/>
                  </a:ext>
                </a:extLst>
              </a:tr>
              <a:tr h="0">
                <a:tc>
                  <a:txBody>
                    <a:bodyPr/>
                    <a:lstStyle/>
                    <a:p>
                      <a:endParaRPr lang="en-GB" dirty="0"/>
                    </a:p>
                  </a:txBody>
                  <a:tcPr>
                    <a:lnL w="12700" cmpd="sng">
                      <a:noFill/>
                      <a:prstDash val="solid"/>
                    </a:lnL>
                    <a:lnR w="12700" cmpd="sng">
                      <a:noFill/>
                      <a:prstDash val="solid"/>
                    </a:lnR>
                    <a:lnT w="6350" cap="flat" cmpd="sng" algn="ctr">
                      <a:noFill/>
                      <a:prstDash val="solid"/>
                      <a:round/>
                      <a:headEnd type="none" w="med" len="med"/>
                      <a:tailEnd type="none" w="med" len="med"/>
                    </a:lnT>
                    <a:lnB w="12700" cmpd="sng">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700035515"/>
                  </a:ext>
                </a:extLst>
              </a:tr>
            </a:tbl>
          </a:graphicData>
        </a:graphic>
      </p:graphicFrame>
    </p:spTree>
    <p:extLst>
      <p:ext uri="{BB962C8B-B14F-4D97-AF65-F5344CB8AC3E}">
        <p14:creationId xmlns:p14="http://schemas.microsoft.com/office/powerpoint/2010/main" val="3954820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FCB83-4E25-4F51-1E54-D3F9F05396D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D26F483-BC42-8E73-2129-4CDD532A3A0E}"/>
              </a:ext>
            </a:extLst>
          </p:cNvPr>
          <p:cNvSpPr>
            <a:spLocks noGrp="1"/>
          </p:cNvSpPr>
          <p:nvPr>
            <p:ph type="ctrTitle"/>
          </p:nvPr>
        </p:nvSpPr>
        <p:spPr>
          <a:xfrm>
            <a:off x="1263651" y="156028"/>
            <a:ext cx="5297488" cy="771525"/>
          </a:xfrm>
        </p:spPr>
        <p:txBody>
          <a:bodyPr>
            <a:normAutofit/>
          </a:bodyPr>
          <a:lstStyle/>
          <a:p>
            <a:pPr marL="0" marR="0" lvl="0" indent="0" defTabSz="914400" rtl="0" eaLnBrk="1" fontAlgn="auto" latinLnBrk="0" hangingPunct="1">
              <a:lnSpc>
                <a:spcPct val="107000"/>
              </a:lnSpc>
              <a:spcBef>
                <a:spcPts val="0"/>
              </a:spcBef>
              <a:spcAft>
                <a:spcPts val="800"/>
              </a:spcAft>
              <a:tabLst/>
              <a:defRPr/>
            </a:pPr>
            <a:r>
              <a:rPr kumimoji="0" lang="en-GB" sz="2800" b="0" i="0" u="none" strike="noStrike" kern="1200" cap="none" spc="0" normalizeH="0" baseline="0" noProof="0">
                <a:ln>
                  <a:noFill/>
                </a:ln>
                <a:solidFill>
                  <a:srgbClr val="008000"/>
                </a:solidFill>
                <a:effectLst/>
                <a:uLnTx/>
                <a:uFillTx/>
                <a:latin typeface="Red Hat Display" panose="02010303040201060303" pitchFamily="2" charset="0"/>
                <a:ea typeface="Red Hat Display" panose="02010303040201060303" pitchFamily="2" charset="0"/>
                <a:cs typeface="Red Hat Display" panose="02010303040201060303" pitchFamily="2" charset="0"/>
              </a:rPr>
              <a:t>Coleshill C of E Primary School</a:t>
            </a:r>
            <a:endParaRPr lang="en-GB" sz="8800">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6" name="Picture 22">
            <a:extLst>
              <a:ext uri="{FF2B5EF4-FFF2-40B4-BE49-F238E27FC236}">
                <a16:creationId xmlns:a16="http://schemas.microsoft.com/office/drawing/2014/main" id="{CD7EF8F9-8F99-9E99-4257-9F2D9666C4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459" y="346076"/>
            <a:ext cx="1020763" cy="998538"/>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a:extLst>
              <a:ext uri="{FF2B5EF4-FFF2-40B4-BE49-F238E27FC236}">
                <a16:creationId xmlns:a16="http://schemas.microsoft.com/office/drawing/2014/main" id="{A2537F4E-86F6-E475-735E-C4D2A2904CD9}"/>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950579" y="1407136"/>
            <a:ext cx="960730" cy="1047838"/>
          </a:xfrm>
          <a:prstGeom prst="rect">
            <a:avLst/>
          </a:prstGeom>
        </p:spPr>
      </p:pic>
      <p:sp>
        <p:nvSpPr>
          <p:cNvPr id="10" name="TextBox 9">
            <a:extLst>
              <a:ext uri="{FF2B5EF4-FFF2-40B4-BE49-F238E27FC236}">
                <a16:creationId xmlns:a16="http://schemas.microsoft.com/office/drawing/2014/main" id="{32653157-0003-5F83-0361-7C5B081738F9}"/>
              </a:ext>
            </a:extLst>
          </p:cNvPr>
          <p:cNvSpPr txBox="1"/>
          <p:nvPr/>
        </p:nvSpPr>
        <p:spPr>
          <a:xfrm>
            <a:off x="626814" y="2436586"/>
            <a:ext cx="19278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Cognition &amp; Learning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1" name="TextBox 10">
            <a:extLst>
              <a:ext uri="{FF2B5EF4-FFF2-40B4-BE49-F238E27FC236}">
                <a16:creationId xmlns:a16="http://schemas.microsoft.com/office/drawing/2014/main" id="{7F3A54C5-398F-D186-2817-1E1087E06EA9}"/>
              </a:ext>
            </a:extLst>
          </p:cNvPr>
          <p:cNvSpPr txBox="1"/>
          <p:nvPr/>
        </p:nvSpPr>
        <p:spPr>
          <a:xfrm>
            <a:off x="3558409" y="2436585"/>
            <a:ext cx="2145616"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Communication &amp; Interaction</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2" name="TextBox 11">
            <a:extLst>
              <a:ext uri="{FF2B5EF4-FFF2-40B4-BE49-F238E27FC236}">
                <a16:creationId xmlns:a16="http://schemas.microsoft.com/office/drawing/2014/main" id="{94FE7C35-AA97-E7D2-F660-923E4B7D998D}"/>
              </a:ext>
            </a:extLst>
          </p:cNvPr>
          <p:cNvSpPr txBox="1"/>
          <p:nvPr/>
        </p:nvSpPr>
        <p:spPr>
          <a:xfrm>
            <a:off x="6715882" y="2436586"/>
            <a:ext cx="1764419"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Physical &amp; Sensory</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13" name="TextBox 12">
            <a:extLst>
              <a:ext uri="{FF2B5EF4-FFF2-40B4-BE49-F238E27FC236}">
                <a16:creationId xmlns:a16="http://schemas.microsoft.com/office/drawing/2014/main" id="{BC18C7B0-351E-D872-002F-1AFCE7D425EC}"/>
              </a:ext>
            </a:extLst>
          </p:cNvPr>
          <p:cNvSpPr txBox="1"/>
          <p:nvPr/>
        </p:nvSpPr>
        <p:spPr>
          <a:xfrm>
            <a:off x="9655343" y="2436586"/>
            <a:ext cx="2174734" cy="646331"/>
          </a:xfrm>
          <a:prstGeom prst="rect">
            <a:avLst/>
          </a:prstGeom>
          <a:noFill/>
        </p:spPr>
        <p:txBody>
          <a:bodyPr wrap="square">
            <a:spAutoFit/>
          </a:bodyPr>
          <a:lstStyle/>
          <a:p>
            <a:pPr algn="ctr"/>
            <a:r>
              <a:rPr lang="en-GB"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rPr>
              <a:t>Social, Emotional &amp; Mental Health </a:t>
            </a:r>
            <a:endParaRPr lang="en-GB" sz="1800" b="1">
              <a:solidFill>
                <a:schemeClr val="accent6">
                  <a:lumMod val="50000"/>
                </a:schemeClr>
              </a:solidFill>
              <a:latin typeface="Red Hat Display" panose="02010303040201060303" pitchFamily="2" charset="0"/>
              <a:ea typeface="Red Hat Display" panose="02010303040201060303" pitchFamily="2" charset="0"/>
              <a:cs typeface="Red Hat Display" panose="02010303040201060303" pitchFamily="2" charset="0"/>
            </a:endParaRPr>
          </a:p>
        </p:txBody>
      </p:sp>
      <p:pic>
        <p:nvPicPr>
          <p:cNvPr id="14" name="Graphic 13">
            <a:extLst>
              <a:ext uri="{FF2B5EF4-FFF2-40B4-BE49-F238E27FC236}">
                <a16:creationId xmlns:a16="http://schemas.microsoft.com/office/drawing/2014/main" id="{B4F9E328-59D7-9390-1BDF-1382F977E3DC}"/>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4149989" y="1468315"/>
            <a:ext cx="960730" cy="891565"/>
          </a:xfrm>
          <a:prstGeom prst="rect">
            <a:avLst/>
          </a:prstGeom>
        </p:spPr>
      </p:pic>
      <p:pic>
        <p:nvPicPr>
          <p:cNvPr id="15" name="Graphic 14">
            <a:extLst>
              <a:ext uri="{FF2B5EF4-FFF2-40B4-BE49-F238E27FC236}">
                <a16:creationId xmlns:a16="http://schemas.microsoft.com/office/drawing/2014/main" id="{AC864D52-0DB7-A10B-9DC4-361C03A9CB87}"/>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7224490" y="1470635"/>
            <a:ext cx="737499" cy="891565"/>
          </a:xfrm>
          <a:prstGeom prst="rect">
            <a:avLst/>
          </a:prstGeom>
        </p:spPr>
      </p:pic>
      <p:pic>
        <p:nvPicPr>
          <p:cNvPr id="16" name="Graphic 15">
            <a:extLst>
              <a:ext uri="{FF2B5EF4-FFF2-40B4-BE49-F238E27FC236}">
                <a16:creationId xmlns:a16="http://schemas.microsoft.com/office/drawing/2014/main" id="{BDFAD33D-5BF8-41EC-6DDA-4BBC6CDD4A29}"/>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0323205" y="1407135"/>
            <a:ext cx="890895" cy="891565"/>
          </a:xfrm>
          <a:prstGeom prst="rect">
            <a:avLst/>
          </a:prstGeom>
        </p:spPr>
      </p:pic>
      <p:sp>
        <p:nvSpPr>
          <p:cNvPr id="18" name="TextBox 17">
            <a:extLst>
              <a:ext uri="{FF2B5EF4-FFF2-40B4-BE49-F238E27FC236}">
                <a16:creationId xmlns:a16="http://schemas.microsoft.com/office/drawing/2014/main" id="{78870E30-7DBE-8042-0BC9-3FA378C0533B}"/>
              </a:ext>
            </a:extLst>
          </p:cNvPr>
          <p:cNvSpPr txBox="1"/>
          <p:nvPr/>
        </p:nvSpPr>
        <p:spPr>
          <a:xfrm>
            <a:off x="71100" y="3048352"/>
            <a:ext cx="2848113" cy="229293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instructions into single, manageable steps.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visuals or demonstrations for multi‑step sequences.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Provide individual reminders or recaps after whole‑class teaching.</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mixed‑ability groupings for peer support, recognising that pupils with learning difficulties may excel in PE and require tailored expectations.</a:t>
            </a:r>
            <a:endParaRPr lang="en-GB" sz="1300" dirty="0">
              <a:latin typeface="Red Hat Display" panose="02010303040201060303" pitchFamily="2" charset="0"/>
              <a:ea typeface="Red Hat Display" panose="02010303040201060303" pitchFamily="2" charset="0"/>
              <a:cs typeface="Red Hat Display" panose="02010303040201060303" pitchFamily="2" charset="0"/>
            </a:endParaRPr>
          </a:p>
        </p:txBody>
      </p:sp>
      <p:sp>
        <p:nvSpPr>
          <p:cNvPr id="21" name="TextBox 20">
            <a:extLst>
              <a:ext uri="{FF2B5EF4-FFF2-40B4-BE49-F238E27FC236}">
                <a16:creationId xmlns:a16="http://schemas.microsoft.com/office/drawing/2014/main" id="{26CE2082-587F-CB5D-0EEE-065345AAF5C8}"/>
              </a:ext>
            </a:extLst>
          </p:cNvPr>
          <p:cNvSpPr txBox="1"/>
          <p:nvPr/>
        </p:nvSpPr>
        <p:spPr>
          <a:xfrm>
            <a:off x="2919213" y="3057978"/>
            <a:ext cx="3225131" cy="369331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Break instructions into small steps, supported with signing, gesture, symbols or pictures.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clear, simplified safety instructions.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visuals to support key vocabulary, repeating and revisiting meanings frequently.</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Clarify vocabulary and prior learning—do not assume understanding</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Begin activities in small groups or pairs to develop turn‑taking skills.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Gradually build to larger team games as rules are understood.</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Pause regularly to restate rules, expectations and success criteria.</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pupils can clearly hear and process communication from adults and peers.</a:t>
            </a:r>
          </a:p>
        </p:txBody>
      </p:sp>
      <p:sp>
        <p:nvSpPr>
          <p:cNvPr id="24" name="TextBox 23">
            <a:extLst>
              <a:ext uri="{FF2B5EF4-FFF2-40B4-BE49-F238E27FC236}">
                <a16:creationId xmlns:a16="http://schemas.microsoft.com/office/drawing/2014/main" id="{15F0BAD3-91A4-261C-601B-6AD4C0AE58AB}"/>
              </a:ext>
            </a:extLst>
          </p:cNvPr>
          <p:cNvSpPr txBox="1"/>
          <p:nvPr/>
        </p:nvSpPr>
        <p:spPr>
          <a:xfrm>
            <a:off x="6272695" y="3048352"/>
            <a:ext cx="2779142" cy="30931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Ensure teacher visibility/audibility; give instructions to a gathered group.</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demonstrations and simple visual sequences.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Follow health care plans and seek physio/OT guidance for individual adjustments.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Adapt equipment, space and success criteria to increase accessibility</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Support sensory needs with visual timetables, advance warnings and ear defenders (removed for safety).</a:t>
            </a:r>
          </a:p>
        </p:txBody>
      </p:sp>
      <p:sp>
        <p:nvSpPr>
          <p:cNvPr id="25" name="TextBox 24">
            <a:extLst>
              <a:ext uri="{FF2B5EF4-FFF2-40B4-BE49-F238E27FC236}">
                <a16:creationId xmlns:a16="http://schemas.microsoft.com/office/drawing/2014/main" id="{EE8CD84A-2DE9-EDA8-9346-E072E3A0BBBE}"/>
              </a:ext>
            </a:extLst>
          </p:cNvPr>
          <p:cNvSpPr txBox="1"/>
          <p:nvPr/>
        </p:nvSpPr>
        <p:spPr>
          <a:xfrm>
            <a:off x="9140625" y="3077228"/>
            <a:ext cx="2955143" cy="329320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visual timetables/now‑next prompts, including for any changes to the PE slot</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Give clear expectations at the start and timed warnings before transitions.</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Encourage a growth mindset while reassuring pupils they won’t be forced to do tasks they feel unable to do.</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Support social skill development and collaboration, teaching these discretely where needed.</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Use PSHE to explore wellbeing, healthy relationships and managing emotions (e.g., coping with losing)</a:t>
            </a:r>
          </a:p>
          <a:p>
            <a:r>
              <a:rPr lang="en-GB" sz="1300" dirty="0">
                <a:latin typeface="Red Hat Display" panose="02010303040201060303" pitchFamily="2" charset="0"/>
                <a:ea typeface="Red Hat Display" panose="02010303040201060303" pitchFamily="2" charset="0"/>
                <a:cs typeface="Red Hat Display" panose="02010303040201060303" pitchFamily="2" charset="0"/>
                <a:sym typeface="Wingdings" panose="05000000000000000000" pitchFamily="2" charset="2"/>
              </a:rPr>
              <a:t> Stay alert to safeguarding concerns and report promptly.</a:t>
            </a:r>
          </a:p>
        </p:txBody>
      </p:sp>
      <p:sp>
        <p:nvSpPr>
          <p:cNvPr id="26" name="TextBox 18">
            <a:extLst>
              <a:ext uri="{FF2B5EF4-FFF2-40B4-BE49-F238E27FC236}">
                <a16:creationId xmlns:a16="http://schemas.microsoft.com/office/drawing/2014/main" id="{E1648E97-A251-9F43-59A6-BC3F7B28C240}"/>
              </a:ext>
            </a:extLst>
          </p:cNvPr>
          <p:cNvSpPr txBox="1"/>
          <p:nvPr/>
        </p:nvSpPr>
        <p:spPr>
          <a:xfrm>
            <a:off x="1766779" y="737209"/>
            <a:ext cx="4291231" cy="646331"/>
          </a:xfrm>
          <a:prstGeom prst="rect">
            <a:avLst/>
          </a:prstGeom>
          <a:noFill/>
        </p:spPr>
        <p:txBody>
          <a:bodyPr wrap="square" rtlCol="0">
            <a:noAutofit/>
          </a:bodyPr>
          <a:lstStyle/>
          <a:p>
            <a:pPr>
              <a:lnSpc>
                <a:spcPct val="107000"/>
              </a:lnSpc>
              <a:spcAft>
                <a:spcPts val="800"/>
              </a:spcAft>
              <a:buNone/>
            </a:pPr>
            <a:r>
              <a:rPr lang="en-GB" sz="2800" kern="1200">
                <a:solidFill>
                  <a:srgbClr val="3A7C22"/>
                </a:solidFill>
                <a:effectLst/>
                <a:latin typeface="Rastanty Cortez" panose="02000506000000020003" pitchFamily="2" charset="0"/>
                <a:ea typeface="Aptos" panose="020B0004020202020204" pitchFamily="34" charset="0"/>
                <a:cs typeface="Times New Roman" panose="02020603050405020304" pitchFamily="18" charset="0"/>
              </a:rPr>
              <a:t>With God’s love, we grow and flourish together</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7591F165-2517-C5D7-834A-0B4C8E598A0C}"/>
              </a:ext>
            </a:extLst>
          </p:cNvPr>
          <p:cNvCxnSpPr/>
          <p:nvPr/>
        </p:nvCxnSpPr>
        <p:spPr>
          <a:xfrm>
            <a:off x="160000" y="3048352"/>
            <a:ext cx="11670077" cy="28876"/>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A7C52B00-4DAE-121F-F2C1-E34545E39D7C}"/>
              </a:ext>
            </a:extLst>
          </p:cNvPr>
          <p:cNvCxnSpPr>
            <a:cxnSpLocks/>
          </p:cNvCxnSpPr>
          <p:nvPr/>
        </p:nvCxnSpPr>
        <p:spPr>
          <a:xfrm>
            <a:off x="2926813" y="2436585"/>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6B5BA40C-77A0-B9DD-9B88-7C111C0EE407}"/>
              </a:ext>
            </a:extLst>
          </p:cNvPr>
          <p:cNvCxnSpPr>
            <a:cxnSpLocks/>
          </p:cNvCxnSpPr>
          <p:nvPr/>
        </p:nvCxnSpPr>
        <p:spPr>
          <a:xfrm>
            <a:off x="6197710" y="2454974"/>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617A55AE-94F1-9261-23A6-772D11BC4A88}"/>
              </a:ext>
            </a:extLst>
          </p:cNvPr>
          <p:cNvCxnSpPr>
            <a:cxnSpLocks/>
          </p:cNvCxnSpPr>
          <p:nvPr/>
        </p:nvCxnSpPr>
        <p:spPr>
          <a:xfrm>
            <a:off x="9089825" y="2413352"/>
            <a:ext cx="0" cy="4444648"/>
          </a:xfrm>
          <a:prstGeom prst="line">
            <a:avLst/>
          </a:prstGeom>
          <a:ln w="28575">
            <a:solidFill>
              <a:schemeClr val="bg2">
                <a:lumMod val="75000"/>
              </a:schemeClr>
            </a:solidFill>
          </a:ln>
        </p:spPr>
        <p:style>
          <a:lnRef idx="2">
            <a:schemeClr val="accent1"/>
          </a:lnRef>
          <a:fillRef idx="0">
            <a:schemeClr val="accent1"/>
          </a:fillRef>
          <a:effectRef idx="1">
            <a:schemeClr val="accent1"/>
          </a:effectRef>
          <a:fontRef idx="minor">
            <a:schemeClr val="tx1"/>
          </a:fontRef>
        </p:style>
      </p:cxnSp>
      <p:sp>
        <p:nvSpPr>
          <p:cNvPr id="19" name="Title 1">
            <a:extLst>
              <a:ext uri="{FF2B5EF4-FFF2-40B4-BE49-F238E27FC236}">
                <a16:creationId xmlns:a16="http://schemas.microsoft.com/office/drawing/2014/main" id="{E0CCC9D4-3539-3B32-6DDA-2BA9F4D96A72}"/>
              </a:ext>
            </a:extLst>
          </p:cNvPr>
          <p:cNvSpPr txBox="1">
            <a:spLocks/>
          </p:cNvSpPr>
          <p:nvPr/>
        </p:nvSpPr>
        <p:spPr>
          <a:xfrm>
            <a:off x="6399667" y="79829"/>
            <a:ext cx="5734195" cy="127827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7000"/>
              </a:lnSpc>
              <a:spcBef>
                <a:spcPts val="0"/>
              </a:spcBef>
              <a:spcAft>
                <a:spcPts val="800"/>
              </a:spcAft>
              <a:defRPr/>
            </a:pPr>
            <a:r>
              <a:rPr lang="en-GB" sz="5600">
                <a:solidFill>
                  <a:srgbClr val="008000"/>
                </a:solidFill>
                <a:latin typeface="Red Hat Display" panose="02010303040201060303" pitchFamily="2" charset="0"/>
                <a:ea typeface="Red Hat Display" panose="02010303040201060303" pitchFamily="2" charset="0"/>
                <a:cs typeface="Red Hat Display" panose="02010303040201060303" pitchFamily="2" charset="0"/>
              </a:rPr>
              <a:t>Adaptations in: </a:t>
            </a:r>
            <a:r>
              <a:rPr lang="en-GB" sz="14400">
                <a:solidFill>
                  <a:srgbClr val="008000"/>
                </a:solidFill>
                <a:latin typeface="Rastanty Cortez" panose="02000506000000020003" pitchFamily="2" charset="0"/>
                <a:ea typeface="Red Hat Display" panose="02010303040201060303" pitchFamily="2" charset="0"/>
                <a:cs typeface="Red Hat Display" panose="02010303040201060303" pitchFamily="2" charset="0"/>
              </a:rPr>
              <a:t>PEs</a:t>
            </a:r>
          </a:p>
          <a:p>
            <a:pPr>
              <a:lnSpc>
                <a:spcPct val="107000"/>
              </a:lnSpc>
              <a:spcBef>
                <a:spcPts val="0"/>
              </a:spcBef>
              <a:spcAft>
                <a:spcPts val="800"/>
              </a:spcAft>
              <a:defRPr/>
            </a:pPr>
            <a:r>
              <a:rPr lang="en-GB" sz="4000">
                <a:latin typeface="Red Hat Display" panose="02010303040201060303" pitchFamily="2" charset="0"/>
                <a:ea typeface="Red Hat Display" panose="02010303040201060303" pitchFamily="2" charset="0"/>
                <a:cs typeface="Red Hat Display" panose="02010303040201060303" pitchFamily="2" charset="0"/>
              </a:rPr>
              <a:t>In every PE block, teachers plan adaptations across the four areas of need—Cognition &amp; Learning, Communication &amp; Interaction, Physical &amp; Sensory, and Social, Emotional &amp; Mental Health—so all pupils can access activities, develop physical skills, participate safely, and succeed. This works alongside our nine universal adaptations, which form part of Coleshill’s whole‑school inclusive offer, ensuring equity and belonging for every learner.</a:t>
            </a:r>
            <a:endParaRPr lang="en-GB" sz="4800">
              <a:latin typeface="Rastanty Cortez" panose="02000506000000020003" pitchFamily="2" charset="0"/>
              <a:ea typeface="Red Hat Display" panose="02010303040201060303" pitchFamily="2" charset="0"/>
              <a:cs typeface="Red Hat Display" panose="02010303040201060303" pitchFamily="2" charset="0"/>
            </a:endParaRPr>
          </a:p>
        </p:txBody>
      </p:sp>
    </p:spTree>
    <p:extLst>
      <p:ext uri="{BB962C8B-B14F-4D97-AF65-F5344CB8AC3E}">
        <p14:creationId xmlns:p14="http://schemas.microsoft.com/office/powerpoint/2010/main" val="3938347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AE7822F-1194-45F7-8236-1C017C2FA260}">
  <we:reference id="WA104381063" version="1.0.0.1" store="Omex" storeType="OMEX"/>
  <we:alternateReferences>
    <we:reference id="WA104381063" version="1.0.0.1" store="WA104381063"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9634385-be88-41b1-b187-0d2a78605063">
      <Terms xmlns="http://schemas.microsoft.com/office/infopath/2007/PartnerControls"/>
    </lcf76f155ced4ddcb4097134ff3c332f>
    <TaxCatchAll xmlns="07c64189-39be-4fac-be85-411985ca9e6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003106B2AFB64683FE537FE2AB03F9" ma:contentTypeVersion="16" ma:contentTypeDescription="Create a new document." ma:contentTypeScope="" ma:versionID="c8aa36e7b6bb6b0726038595805f5772">
  <xsd:schema xmlns:xsd="http://www.w3.org/2001/XMLSchema" xmlns:xs="http://www.w3.org/2001/XMLSchema" xmlns:p="http://schemas.microsoft.com/office/2006/metadata/properties" xmlns:ns2="a9634385-be88-41b1-b187-0d2a78605063" xmlns:ns3="07c64189-39be-4fac-be85-411985ca9e64" targetNamespace="http://schemas.microsoft.com/office/2006/metadata/properties" ma:root="true" ma:fieldsID="97475222d0813b8e41cc513ec666a604" ns2:_="" ns3:_="">
    <xsd:import namespace="a9634385-be88-41b1-b187-0d2a78605063"/>
    <xsd:import namespace="07c64189-39be-4fac-be85-411985ca9e6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634385-be88-41b1-b187-0d2a786050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0d17afa-19d8-47aa-8dab-4b3c63589552"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c64189-39be-4fac-be85-411985ca9e6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01a4a42-d6c4-4203-9fd0-74683fd07664}" ma:internalName="TaxCatchAll" ma:showField="CatchAllData" ma:web="07c64189-39be-4fac-be85-411985ca9e64">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76A316-6F28-4671-B01C-5E58537D1795}">
  <ds:schemaRefs>
    <ds:schemaRef ds:uri="07c64189-39be-4fac-be85-411985ca9e64"/>
    <ds:schemaRef ds:uri="a9634385-be88-41b1-b187-0d2a78605063"/>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12FBAA0-E300-4003-8B46-DDB92E97A468}">
  <ds:schemaRefs>
    <ds:schemaRef ds:uri="http://schemas.microsoft.com/sharepoint/v3/contenttype/forms"/>
  </ds:schemaRefs>
</ds:datastoreItem>
</file>

<file path=customXml/itemProps3.xml><?xml version="1.0" encoding="utf-8"?>
<ds:datastoreItem xmlns:ds="http://schemas.openxmlformats.org/officeDocument/2006/customXml" ds:itemID="{D5C1A4E2-C2C8-4300-B1CF-553D5CC0D34F}">
  <ds:schemaRefs>
    <ds:schemaRef ds:uri="07c64189-39be-4fac-be85-411985ca9e64"/>
    <ds:schemaRef ds:uri="a9634385-be88-41b1-b187-0d2a786050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8190</Words>
  <Application>Microsoft Office PowerPoint</Application>
  <PresentationFormat>Widescreen</PresentationFormat>
  <Paragraphs>596</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Aptos Display</vt:lpstr>
      <vt:lpstr>Arial</vt:lpstr>
      <vt:lpstr>Rastanty Cortez</vt:lpstr>
      <vt:lpstr>Red Hat Display</vt:lpstr>
      <vt:lpstr>Wingdings</vt:lpstr>
      <vt:lpstr>Office Theme</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lpstr>Coleshill C of E Primary School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Rutherford</dc:creator>
  <cp:lastModifiedBy>Jessica Rutherford</cp:lastModifiedBy>
  <cp:revision>1</cp:revision>
  <dcterms:created xsi:type="dcterms:W3CDTF">2026-01-13T15:38:33Z</dcterms:created>
  <dcterms:modified xsi:type="dcterms:W3CDTF">2026-02-05T12:18:16Z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0x010100E9003106B2AFB64683FE537FE2AB03F9</vt:lpwstr>
  </property>
  <property fmtid="{D5CDD505-2E9C-101B-9397-08002B2CF9AE}" pid="3" name="MediaServiceImageTags">
    <vt:lpwstr/>
  </property>
</Properties>
</file>